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6" r:id="rId1"/>
    <p:sldMasterId id="2147483695" r:id="rId2"/>
    <p:sldMasterId id="2147483672" r:id="rId3"/>
  </p:sldMasterIdLst>
  <p:notesMasterIdLst>
    <p:notesMasterId r:id="rId21"/>
  </p:notesMasterIdLst>
  <p:sldIdLst>
    <p:sldId id="342" r:id="rId4"/>
    <p:sldId id="261" r:id="rId5"/>
    <p:sldId id="349" r:id="rId6"/>
    <p:sldId id="382" r:id="rId7"/>
    <p:sldId id="386" r:id="rId8"/>
    <p:sldId id="257" r:id="rId9"/>
    <p:sldId id="384" r:id="rId10"/>
    <p:sldId id="385" r:id="rId11"/>
    <p:sldId id="390" r:id="rId12"/>
    <p:sldId id="272" r:id="rId13"/>
    <p:sldId id="391" r:id="rId14"/>
    <p:sldId id="389" r:id="rId15"/>
    <p:sldId id="376" r:id="rId16"/>
    <p:sldId id="381" r:id="rId17"/>
    <p:sldId id="387" r:id="rId18"/>
    <p:sldId id="344" r:id="rId19"/>
    <p:sldId id="388" r:id="rId20"/>
  </p:sldIdLst>
  <p:sldSz cx="12192000" cy="6858000"/>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93"/>
    <p:restoredTop sz="97262"/>
  </p:normalViewPr>
  <p:slideViewPr>
    <p:cSldViewPr>
      <p:cViewPr>
        <p:scale>
          <a:sx n="150" d="100"/>
          <a:sy n="150" d="100"/>
        </p:scale>
        <p:origin x="1776" y="50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diagrams/_rels/data2.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_rels/data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svg"/><Relationship Id="rId1" Type="http://schemas.openxmlformats.org/officeDocument/2006/relationships/image" Target="../media/image36.png"/></Relationships>
</file>

<file path=ppt/diagrams/_rels/drawing2.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_rels/drawing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svg"/><Relationship Id="rId1" Type="http://schemas.openxmlformats.org/officeDocument/2006/relationships/image" Target="../media/image36.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536287-F07A-442F-AFEC-FAAF90A2067B}"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57306FE8-50A8-4A00-8DFA-E8E32DE8233B}">
      <dgm:prSet/>
      <dgm:spPr/>
      <dgm:t>
        <a:bodyPr/>
        <a:lstStyle/>
        <a:p>
          <a:r>
            <a:rPr lang="en-US" dirty="0"/>
            <a:t>As members in one of the greatest civic organizations in the world, we strive to create an organization that is open and inclusive, fair to all, builds goodwill, and benefits our communities. </a:t>
          </a:r>
        </a:p>
      </dgm:t>
    </dgm:pt>
    <dgm:pt modelId="{BD6B086A-EC6D-4B92-9BAD-C5980A190FE4}" type="parTrans" cxnId="{0D9536DE-33D8-40D0-ADF1-0B8CBE86F323}">
      <dgm:prSet/>
      <dgm:spPr/>
      <dgm:t>
        <a:bodyPr/>
        <a:lstStyle/>
        <a:p>
          <a:endParaRPr lang="en-US"/>
        </a:p>
      </dgm:t>
    </dgm:pt>
    <dgm:pt modelId="{2AE67F12-D2D3-4E35-AA50-FE9A40EA5BEF}" type="sibTrans" cxnId="{0D9536DE-33D8-40D0-ADF1-0B8CBE86F323}">
      <dgm:prSet/>
      <dgm:spPr/>
      <dgm:t>
        <a:bodyPr/>
        <a:lstStyle/>
        <a:p>
          <a:endParaRPr lang="en-US"/>
        </a:p>
      </dgm:t>
    </dgm:pt>
    <dgm:pt modelId="{8AF99E1E-DA08-B444-A1D3-7A7BD5A63DCB}">
      <dgm:prSet custT="1"/>
      <dgm:spPr/>
      <dgm:t>
        <a:bodyPr/>
        <a:lstStyle/>
        <a:p>
          <a:r>
            <a:rPr lang="en-US" sz="2500" kern="1200" dirty="0">
              <a:solidFill>
                <a:srgbClr val="000000">
                  <a:hueOff val="0"/>
                  <a:satOff val="0"/>
                  <a:lumOff val="0"/>
                  <a:alphaOff val="0"/>
                </a:srgbClr>
              </a:solidFill>
              <a:latin typeface="Arial" panose="020B0604020202020204"/>
              <a:ea typeface="+mn-ea"/>
              <a:cs typeface="+mn-cs"/>
            </a:rPr>
            <a:t>A top priority for Rotary is growing and diversifying our membership to make sure we reflect the communities we serve and are inclusive of all cultures, experiences, and identities.</a:t>
          </a:r>
        </a:p>
      </dgm:t>
    </dgm:pt>
    <dgm:pt modelId="{55163EB1-E2F6-9B4A-8997-944BEE2F7696}" type="parTrans" cxnId="{6E05FCC3-BCA0-0A4C-A494-40C28C47B484}">
      <dgm:prSet/>
      <dgm:spPr/>
      <dgm:t>
        <a:bodyPr/>
        <a:lstStyle/>
        <a:p>
          <a:endParaRPr lang="en-US"/>
        </a:p>
      </dgm:t>
    </dgm:pt>
    <dgm:pt modelId="{79C6E51B-6889-FB4E-8A38-807867BCB4CD}" type="sibTrans" cxnId="{6E05FCC3-BCA0-0A4C-A494-40C28C47B484}">
      <dgm:prSet/>
      <dgm:spPr/>
      <dgm:t>
        <a:bodyPr/>
        <a:lstStyle/>
        <a:p>
          <a:endParaRPr lang="en-US"/>
        </a:p>
      </dgm:t>
    </dgm:pt>
    <dgm:pt modelId="{677ADA9A-0409-CB49-887B-7BAE157912D9}">
      <dgm:prSet/>
      <dgm:spPr/>
      <dgm:t>
        <a:bodyPr/>
        <a:lstStyle/>
        <a:p>
          <a:r>
            <a:rPr lang="en-US" dirty="0"/>
            <a:t>We want people with differing perspectives and ideas who will help Rotary take action to create lasting change in communities around the world.</a:t>
          </a:r>
          <a:endParaRPr lang="en-US" dirty="0">
            <a:latin typeface="Frutiger" panose="020B0500000000000000" pitchFamily="34" charset="0"/>
          </a:endParaRPr>
        </a:p>
      </dgm:t>
    </dgm:pt>
    <dgm:pt modelId="{0774F2E3-92C9-A44C-A0A3-A794ADC4A874}" type="parTrans" cxnId="{1F90E5F2-1EB5-9947-BFDD-19ED9C82F532}">
      <dgm:prSet/>
      <dgm:spPr/>
      <dgm:t>
        <a:bodyPr/>
        <a:lstStyle/>
        <a:p>
          <a:endParaRPr lang="en-US"/>
        </a:p>
      </dgm:t>
    </dgm:pt>
    <dgm:pt modelId="{F90C0C5A-2C44-3647-963B-CC8863F77A3E}" type="sibTrans" cxnId="{1F90E5F2-1EB5-9947-BFDD-19ED9C82F532}">
      <dgm:prSet/>
      <dgm:spPr/>
      <dgm:t>
        <a:bodyPr/>
        <a:lstStyle/>
        <a:p>
          <a:endParaRPr lang="en-US"/>
        </a:p>
      </dgm:t>
    </dgm:pt>
    <dgm:pt modelId="{A33100E5-0DBD-B44A-8662-9ADB65372069}" type="pres">
      <dgm:prSet presAssocID="{70536287-F07A-442F-AFEC-FAAF90A2067B}" presName="vert0" presStyleCnt="0">
        <dgm:presLayoutVars>
          <dgm:dir/>
          <dgm:animOne val="branch"/>
          <dgm:animLvl val="lvl"/>
        </dgm:presLayoutVars>
      </dgm:prSet>
      <dgm:spPr/>
    </dgm:pt>
    <dgm:pt modelId="{DA4BEE58-0AB7-4541-8C26-AD749A4E78DF}" type="pres">
      <dgm:prSet presAssocID="{57306FE8-50A8-4A00-8DFA-E8E32DE8233B}" presName="thickLine" presStyleLbl="alignNode1" presStyleIdx="0" presStyleCnt="3"/>
      <dgm:spPr/>
    </dgm:pt>
    <dgm:pt modelId="{1CA99965-A0C8-B948-85A4-D6B88C4D2D8C}" type="pres">
      <dgm:prSet presAssocID="{57306FE8-50A8-4A00-8DFA-E8E32DE8233B}" presName="horz1" presStyleCnt="0"/>
      <dgm:spPr/>
    </dgm:pt>
    <dgm:pt modelId="{35B22E9E-E7F1-3540-8629-7ED808961ECC}" type="pres">
      <dgm:prSet presAssocID="{57306FE8-50A8-4A00-8DFA-E8E32DE8233B}" presName="tx1" presStyleLbl="revTx" presStyleIdx="0" presStyleCnt="3"/>
      <dgm:spPr/>
    </dgm:pt>
    <dgm:pt modelId="{4C25A107-31FB-CC4A-9BA8-EAEEE00F6432}" type="pres">
      <dgm:prSet presAssocID="{57306FE8-50A8-4A00-8DFA-E8E32DE8233B}" presName="vert1" presStyleCnt="0"/>
      <dgm:spPr/>
    </dgm:pt>
    <dgm:pt modelId="{587E3437-5FF0-6C42-9495-927EC12783BB}" type="pres">
      <dgm:prSet presAssocID="{8AF99E1E-DA08-B444-A1D3-7A7BD5A63DCB}" presName="thickLine" presStyleLbl="alignNode1" presStyleIdx="1" presStyleCnt="3"/>
      <dgm:spPr/>
    </dgm:pt>
    <dgm:pt modelId="{3AEE961E-E0EC-FD4D-BEE4-88648F51CB40}" type="pres">
      <dgm:prSet presAssocID="{8AF99E1E-DA08-B444-A1D3-7A7BD5A63DCB}" presName="horz1" presStyleCnt="0"/>
      <dgm:spPr/>
    </dgm:pt>
    <dgm:pt modelId="{E76FADE2-11EE-8A4A-9DBC-C1E157BCA38B}" type="pres">
      <dgm:prSet presAssocID="{8AF99E1E-DA08-B444-A1D3-7A7BD5A63DCB}" presName="tx1" presStyleLbl="revTx" presStyleIdx="1" presStyleCnt="3"/>
      <dgm:spPr/>
    </dgm:pt>
    <dgm:pt modelId="{1550603B-48BF-AB49-83A6-4D4C0DA220F3}" type="pres">
      <dgm:prSet presAssocID="{8AF99E1E-DA08-B444-A1D3-7A7BD5A63DCB}" presName="vert1" presStyleCnt="0"/>
      <dgm:spPr/>
    </dgm:pt>
    <dgm:pt modelId="{26A7E198-0222-BB4D-802C-16B821583B3F}" type="pres">
      <dgm:prSet presAssocID="{677ADA9A-0409-CB49-887B-7BAE157912D9}" presName="thickLine" presStyleLbl="alignNode1" presStyleIdx="2" presStyleCnt="3"/>
      <dgm:spPr/>
    </dgm:pt>
    <dgm:pt modelId="{FBD83C00-B5F5-824C-8444-73110351660A}" type="pres">
      <dgm:prSet presAssocID="{677ADA9A-0409-CB49-887B-7BAE157912D9}" presName="horz1" presStyleCnt="0"/>
      <dgm:spPr/>
    </dgm:pt>
    <dgm:pt modelId="{9D2BCEFB-0B6A-0C4B-9965-E620E5ABD576}" type="pres">
      <dgm:prSet presAssocID="{677ADA9A-0409-CB49-887B-7BAE157912D9}" presName="tx1" presStyleLbl="revTx" presStyleIdx="2" presStyleCnt="3"/>
      <dgm:spPr/>
    </dgm:pt>
    <dgm:pt modelId="{E7F840B4-1AB8-B947-9785-FF8C3F725EDF}" type="pres">
      <dgm:prSet presAssocID="{677ADA9A-0409-CB49-887B-7BAE157912D9}" presName="vert1" presStyleCnt="0"/>
      <dgm:spPr/>
    </dgm:pt>
  </dgm:ptLst>
  <dgm:cxnLst>
    <dgm:cxn modelId="{A20FEF2A-9000-4347-A0FC-DF05487BBCEF}" type="presOf" srcId="{8AF99E1E-DA08-B444-A1D3-7A7BD5A63DCB}" destId="{E76FADE2-11EE-8A4A-9DBC-C1E157BCA38B}" srcOrd="0" destOrd="0" presId="urn:microsoft.com/office/officeart/2008/layout/LinedList"/>
    <dgm:cxn modelId="{12B95A8A-3FEE-0C45-9C54-998D35E6679F}" type="presOf" srcId="{70536287-F07A-442F-AFEC-FAAF90A2067B}" destId="{A33100E5-0DBD-B44A-8662-9ADB65372069}" srcOrd="0" destOrd="0" presId="urn:microsoft.com/office/officeart/2008/layout/LinedList"/>
    <dgm:cxn modelId="{EA019CA9-9AEC-F647-8CD1-8D412B213769}" type="presOf" srcId="{677ADA9A-0409-CB49-887B-7BAE157912D9}" destId="{9D2BCEFB-0B6A-0C4B-9965-E620E5ABD576}" srcOrd="0" destOrd="0" presId="urn:microsoft.com/office/officeart/2008/layout/LinedList"/>
    <dgm:cxn modelId="{6E05FCC3-BCA0-0A4C-A494-40C28C47B484}" srcId="{70536287-F07A-442F-AFEC-FAAF90A2067B}" destId="{8AF99E1E-DA08-B444-A1D3-7A7BD5A63DCB}" srcOrd="1" destOrd="0" parTransId="{55163EB1-E2F6-9B4A-8997-944BEE2F7696}" sibTransId="{79C6E51B-6889-FB4E-8A38-807867BCB4CD}"/>
    <dgm:cxn modelId="{0D9536DE-33D8-40D0-ADF1-0B8CBE86F323}" srcId="{70536287-F07A-442F-AFEC-FAAF90A2067B}" destId="{57306FE8-50A8-4A00-8DFA-E8E32DE8233B}" srcOrd="0" destOrd="0" parTransId="{BD6B086A-EC6D-4B92-9BAD-C5980A190FE4}" sibTransId="{2AE67F12-D2D3-4E35-AA50-FE9A40EA5BEF}"/>
    <dgm:cxn modelId="{85A4F7E9-C109-7841-9FF8-9A6E9C8A5C05}" type="presOf" srcId="{57306FE8-50A8-4A00-8DFA-E8E32DE8233B}" destId="{35B22E9E-E7F1-3540-8629-7ED808961ECC}" srcOrd="0" destOrd="0" presId="urn:microsoft.com/office/officeart/2008/layout/LinedList"/>
    <dgm:cxn modelId="{1F90E5F2-1EB5-9947-BFDD-19ED9C82F532}" srcId="{70536287-F07A-442F-AFEC-FAAF90A2067B}" destId="{677ADA9A-0409-CB49-887B-7BAE157912D9}" srcOrd="2" destOrd="0" parTransId="{0774F2E3-92C9-A44C-A0A3-A794ADC4A874}" sibTransId="{F90C0C5A-2C44-3647-963B-CC8863F77A3E}"/>
    <dgm:cxn modelId="{ABDD9530-1017-6B4B-8326-B3DF26272F19}" type="presParOf" srcId="{A33100E5-0DBD-B44A-8662-9ADB65372069}" destId="{DA4BEE58-0AB7-4541-8C26-AD749A4E78DF}" srcOrd="0" destOrd="0" presId="urn:microsoft.com/office/officeart/2008/layout/LinedList"/>
    <dgm:cxn modelId="{C0A548C1-777B-5541-A4E8-FD43519C89DB}" type="presParOf" srcId="{A33100E5-0DBD-B44A-8662-9ADB65372069}" destId="{1CA99965-A0C8-B948-85A4-D6B88C4D2D8C}" srcOrd="1" destOrd="0" presId="urn:microsoft.com/office/officeart/2008/layout/LinedList"/>
    <dgm:cxn modelId="{DDAB3A0A-110B-5C4D-A29C-DB0B7FCD0161}" type="presParOf" srcId="{1CA99965-A0C8-B948-85A4-D6B88C4D2D8C}" destId="{35B22E9E-E7F1-3540-8629-7ED808961ECC}" srcOrd="0" destOrd="0" presId="urn:microsoft.com/office/officeart/2008/layout/LinedList"/>
    <dgm:cxn modelId="{29970A37-B8E7-944E-855C-5E3C2AD29BEC}" type="presParOf" srcId="{1CA99965-A0C8-B948-85A4-D6B88C4D2D8C}" destId="{4C25A107-31FB-CC4A-9BA8-EAEEE00F6432}" srcOrd="1" destOrd="0" presId="urn:microsoft.com/office/officeart/2008/layout/LinedList"/>
    <dgm:cxn modelId="{5B10191E-1D3B-2D46-ADB4-DD9D146185E7}" type="presParOf" srcId="{A33100E5-0DBD-B44A-8662-9ADB65372069}" destId="{587E3437-5FF0-6C42-9495-927EC12783BB}" srcOrd="2" destOrd="0" presId="urn:microsoft.com/office/officeart/2008/layout/LinedList"/>
    <dgm:cxn modelId="{4FF77A7E-488C-6241-AEEB-59A928AC774C}" type="presParOf" srcId="{A33100E5-0DBD-B44A-8662-9ADB65372069}" destId="{3AEE961E-E0EC-FD4D-BEE4-88648F51CB40}" srcOrd="3" destOrd="0" presId="urn:microsoft.com/office/officeart/2008/layout/LinedList"/>
    <dgm:cxn modelId="{735B9351-1A41-C842-91D7-02276A04426B}" type="presParOf" srcId="{3AEE961E-E0EC-FD4D-BEE4-88648F51CB40}" destId="{E76FADE2-11EE-8A4A-9DBC-C1E157BCA38B}" srcOrd="0" destOrd="0" presId="urn:microsoft.com/office/officeart/2008/layout/LinedList"/>
    <dgm:cxn modelId="{35F12E99-C809-5E4C-B4C5-245A2EA81AA3}" type="presParOf" srcId="{3AEE961E-E0EC-FD4D-BEE4-88648F51CB40}" destId="{1550603B-48BF-AB49-83A6-4D4C0DA220F3}" srcOrd="1" destOrd="0" presId="urn:microsoft.com/office/officeart/2008/layout/LinedList"/>
    <dgm:cxn modelId="{6229BD7F-FF4A-1F4E-B2A3-4BC2713B581D}" type="presParOf" srcId="{A33100E5-0DBD-B44A-8662-9ADB65372069}" destId="{26A7E198-0222-BB4D-802C-16B821583B3F}" srcOrd="4" destOrd="0" presId="urn:microsoft.com/office/officeart/2008/layout/LinedList"/>
    <dgm:cxn modelId="{00CD36DC-7A49-454D-92A4-A1733A3C5EA2}" type="presParOf" srcId="{A33100E5-0DBD-B44A-8662-9ADB65372069}" destId="{FBD83C00-B5F5-824C-8444-73110351660A}" srcOrd="5" destOrd="0" presId="urn:microsoft.com/office/officeart/2008/layout/LinedList"/>
    <dgm:cxn modelId="{40C42CBB-7BCB-E040-A8A2-C5F98E0A88C7}" type="presParOf" srcId="{FBD83C00-B5F5-824C-8444-73110351660A}" destId="{9D2BCEFB-0B6A-0C4B-9965-E620E5ABD576}" srcOrd="0" destOrd="0" presId="urn:microsoft.com/office/officeart/2008/layout/LinedList"/>
    <dgm:cxn modelId="{A5DA8E0A-3AA6-9C41-8BB6-3D51B62A433D}" type="presParOf" srcId="{FBD83C00-B5F5-824C-8444-73110351660A}" destId="{E7F840B4-1AB8-B947-9785-FF8C3F725ED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232EFD-31E3-4B96-90F4-C2FED2DFD667}"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4DCDB46B-B2BC-4440-9A8C-EC63E364BD38}">
      <dgm:prSet/>
      <dgm:spPr/>
      <dgm:t>
        <a:bodyPr/>
        <a:lstStyle/>
        <a:p>
          <a:pPr>
            <a:lnSpc>
              <a:spcPct val="100000"/>
            </a:lnSpc>
          </a:pPr>
          <a:r>
            <a:rPr lang="en-US"/>
            <a:t>Recognizing the differences that make each of us unique.</a:t>
          </a:r>
        </a:p>
      </dgm:t>
    </dgm:pt>
    <dgm:pt modelId="{BB748B2D-BF01-4B71-9462-4A483209C623}" type="parTrans" cxnId="{0FBDF7EC-F6E0-42EF-9336-54992C8E4CC9}">
      <dgm:prSet/>
      <dgm:spPr/>
      <dgm:t>
        <a:bodyPr/>
        <a:lstStyle/>
        <a:p>
          <a:endParaRPr lang="en-US"/>
        </a:p>
      </dgm:t>
    </dgm:pt>
    <dgm:pt modelId="{958A2680-2BC0-46D4-98C9-FBF36E04A104}" type="sibTrans" cxnId="{0FBDF7EC-F6E0-42EF-9336-54992C8E4CC9}">
      <dgm:prSet/>
      <dgm:spPr/>
      <dgm:t>
        <a:bodyPr/>
        <a:lstStyle/>
        <a:p>
          <a:pPr>
            <a:lnSpc>
              <a:spcPct val="100000"/>
            </a:lnSpc>
          </a:pPr>
          <a:endParaRPr lang="en-US"/>
        </a:p>
      </dgm:t>
    </dgm:pt>
    <dgm:pt modelId="{6E911A35-001B-4A8B-A65A-EA450B4CA459}">
      <dgm:prSet/>
      <dgm:spPr/>
      <dgm:t>
        <a:bodyPr/>
        <a:lstStyle/>
        <a:p>
          <a:pPr>
            <a:lnSpc>
              <a:spcPct val="100000"/>
            </a:lnSpc>
          </a:pPr>
          <a:r>
            <a:rPr lang="en-US"/>
            <a:t>Attracting people of all backgrounds together in a respectful environment.</a:t>
          </a:r>
        </a:p>
      </dgm:t>
    </dgm:pt>
    <dgm:pt modelId="{58AAE24D-C870-421B-9C70-FFF4CC8C7C8D}" type="parTrans" cxnId="{C0E6CF47-D393-45DF-9D38-898205A449DB}">
      <dgm:prSet/>
      <dgm:spPr/>
      <dgm:t>
        <a:bodyPr/>
        <a:lstStyle/>
        <a:p>
          <a:endParaRPr lang="en-US"/>
        </a:p>
      </dgm:t>
    </dgm:pt>
    <dgm:pt modelId="{FD819782-2CCD-4A04-A437-E6399B9F5830}" type="sibTrans" cxnId="{C0E6CF47-D393-45DF-9D38-898205A449DB}">
      <dgm:prSet/>
      <dgm:spPr/>
      <dgm:t>
        <a:bodyPr/>
        <a:lstStyle/>
        <a:p>
          <a:pPr>
            <a:lnSpc>
              <a:spcPct val="100000"/>
            </a:lnSpc>
          </a:pPr>
          <a:endParaRPr lang="en-US"/>
        </a:p>
      </dgm:t>
    </dgm:pt>
    <dgm:pt modelId="{F2C576FA-B629-44F2-BF32-CF16E27233D9}">
      <dgm:prSet/>
      <dgm:spPr/>
      <dgm:t>
        <a:bodyPr/>
        <a:lstStyle/>
        <a:p>
          <a:pPr>
            <a:lnSpc>
              <a:spcPct val="100000"/>
            </a:lnSpc>
          </a:pPr>
          <a:r>
            <a:rPr lang="en-US"/>
            <a:t>Creating an environment where everyone is appreciated and has a chance to succeed.</a:t>
          </a:r>
        </a:p>
      </dgm:t>
    </dgm:pt>
    <dgm:pt modelId="{52781402-B08E-4255-9A8F-7FE895EA8E51}" type="parTrans" cxnId="{71418C38-B9B2-4F63-A6A8-88A373D0B0B5}">
      <dgm:prSet/>
      <dgm:spPr/>
      <dgm:t>
        <a:bodyPr/>
        <a:lstStyle/>
        <a:p>
          <a:endParaRPr lang="en-US"/>
        </a:p>
      </dgm:t>
    </dgm:pt>
    <dgm:pt modelId="{4C9BE97E-9EB5-4DE0-8DF9-025C851AED9A}" type="sibTrans" cxnId="{71418C38-B9B2-4F63-A6A8-88A373D0B0B5}">
      <dgm:prSet/>
      <dgm:spPr/>
      <dgm:t>
        <a:bodyPr/>
        <a:lstStyle/>
        <a:p>
          <a:pPr>
            <a:lnSpc>
              <a:spcPct val="100000"/>
            </a:lnSpc>
          </a:pPr>
          <a:endParaRPr lang="en-US"/>
        </a:p>
      </dgm:t>
    </dgm:pt>
    <dgm:pt modelId="{567A0E5A-4978-4228-9813-41FD43D0F901}">
      <dgm:prSet/>
      <dgm:spPr/>
      <dgm:t>
        <a:bodyPr/>
        <a:lstStyle/>
        <a:p>
          <a:pPr>
            <a:lnSpc>
              <a:spcPct val="100000"/>
            </a:lnSpc>
          </a:pPr>
          <a:r>
            <a:rPr lang="en-US"/>
            <a:t>Recognizing how attitudes toward differences influence our interactions with others.</a:t>
          </a:r>
        </a:p>
      </dgm:t>
    </dgm:pt>
    <dgm:pt modelId="{087E0D7E-4075-4BD8-9BFA-6136EDB9DEAB}" type="parTrans" cxnId="{612A01AA-5A9D-4769-8DB3-99F2A1725DC9}">
      <dgm:prSet/>
      <dgm:spPr/>
      <dgm:t>
        <a:bodyPr/>
        <a:lstStyle/>
        <a:p>
          <a:endParaRPr lang="en-US"/>
        </a:p>
      </dgm:t>
    </dgm:pt>
    <dgm:pt modelId="{C3B264EF-2412-48E8-93F1-BE10BA9A4A4A}" type="sibTrans" cxnId="{612A01AA-5A9D-4769-8DB3-99F2A1725DC9}">
      <dgm:prSet/>
      <dgm:spPr/>
      <dgm:t>
        <a:bodyPr/>
        <a:lstStyle/>
        <a:p>
          <a:endParaRPr lang="en-US"/>
        </a:p>
      </dgm:t>
    </dgm:pt>
    <dgm:pt modelId="{AEAFB042-7A70-47ED-B57D-5911E826035B}" type="pres">
      <dgm:prSet presAssocID="{6F232EFD-31E3-4B96-90F4-C2FED2DFD667}" presName="root" presStyleCnt="0">
        <dgm:presLayoutVars>
          <dgm:dir/>
          <dgm:resizeHandles val="exact"/>
        </dgm:presLayoutVars>
      </dgm:prSet>
      <dgm:spPr/>
    </dgm:pt>
    <dgm:pt modelId="{49011CB6-4FD2-4BE9-9DE4-8E40F652286A}" type="pres">
      <dgm:prSet presAssocID="{6F232EFD-31E3-4B96-90F4-C2FED2DFD667}" presName="container" presStyleCnt="0">
        <dgm:presLayoutVars>
          <dgm:dir/>
          <dgm:resizeHandles val="exact"/>
        </dgm:presLayoutVars>
      </dgm:prSet>
      <dgm:spPr/>
    </dgm:pt>
    <dgm:pt modelId="{FA35DDFA-76F1-4015-A4AE-0CB729C4CF90}" type="pres">
      <dgm:prSet presAssocID="{4DCDB46B-B2BC-4440-9A8C-EC63E364BD38}" presName="compNode" presStyleCnt="0"/>
      <dgm:spPr/>
    </dgm:pt>
    <dgm:pt modelId="{596309A7-856F-4958-A9BC-D8ADF1D64D38}" type="pres">
      <dgm:prSet presAssocID="{4DCDB46B-B2BC-4440-9A8C-EC63E364BD38}" presName="iconBgRect" presStyleLbl="bgShp" presStyleIdx="0" presStyleCnt="4"/>
      <dgm:spPr/>
    </dgm:pt>
    <dgm:pt modelId="{FA4A9445-A807-47C5-A88E-28046DA1B636}" type="pres">
      <dgm:prSet presAssocID="{4DCDB46B-B2BC-4440-9A8C-EC63E364BD3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onnections"/>
        </a:ext>
      </dgm:extLst>
    </dgm:pt>
    <dgm:pt modelId="{E987C699-94E9-4E1E-B725-8AF61D3EFCED}" type="pres">
      <dgm:prSet presAssocID="{4DCDB46B-B2BC-4440-9A8C-EC63E364BD38}" presName="spaceRect" presStyleCnt="0"/>
      <dgm:spPr/>
    </dgm:pt>
    <dgm:pt modelId="{AF9178BA-152E-4FA3-BAF3-DB9D833BBD4F}" type="pres">
      <dgm:prSet presAssocID="{4DCDB46B-B2BC-4440-9A8C-EC63E364BD38}" presName="textRect" presStyleLbl="revTx" presStyleIdx="0" presStyleCnt="4">
        <dgm:presLayoutVars>
          <dgm:chMax val="1"/>
          <dgm:chPref val="1"/>
        </dgm:presLayoutVars>
      </dgm:prSet>
      <dgm:spPr/>
    </dgm:pt>
    <dgm:pt modelId="{6FDC67DE-7226-4232-9A58-F4226AD58EB9}" type="pres">
      <dgm:prSet presAssocID="{958A2680-2BC0-46D4-98C9-FBF36E04A104}" presName="sibTrans" presStyleLbl="sibTrans2D1" presStyleIdx="0" presStyleCnt="0"/>
      <dgm:spPr/>
    </dgm:pt>
    <dgm:pt modelId="{54F98AD0-7B9D-4C9C-B6B5-8B638E3E487F}" type="pres">
      <dgm:prSet presAssocID="{6E911A35-001B-4A8B-A65A-EA450B4CA459}" presName="compNode" presStyleCnt="0"/>
      <dgm:spPr/>
    </dgm:pt>
    <dgm:pt modelId="{3005DEFD-56EA-4CFF-BAA8-21C815439DCF}" type="pres">
      <dgm:prSet presAssocID="{6E911A35-001B-4A8B-A65A-EA450B4CA459}" presName="iconBgRect" presStyleLbl="bgShp" presStyleIdx="1" presStyleCnt="4"/>
      <dgm:spPr/>
    </dgm:pt>
    <dgm:pt modelId="{FF83BC7A-CCDB-4E6B-9127-AD6D036061DB}" type="pres">
      <dgm:prSet presAssocID="{6E911A35-001B-4A8B-A65A-EA450B4CA45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roup of People"/>
        </a:ext>
      </dgm:extLst>
    </dgm:pt>
    <dgm:pt modelId="{87025BB9-A9C5-44C9-956E-C716F4DDE0B3}" type="pres">
      <dgm:prSet presAssocID="{6E911A35-001B-4A8B-A65A-EA450B4CA459}" presName="spaceRect" presStyleCnt="0"/>
      <dgm:spPr/>
    </dgm:pt>
    <dgm:pt modelId="{24E783DB-4160-4641-8DB2-02BC0FACBA40}" type="pres">
      <dgm:prSet presAssocID="{6E911A35-001B-4A8B-A65A-EA450B4CA459}" presName="textRect" presStyleLbl="revTx" presStyleIdx="1" presStyleCnt="4">
        <dgm:presLayoutVars>
          <dgm:chMax val="1"/>
          <dgm:chPref val="1"/>
        </dgm:presLayoutVars>
      </dgm:prSet>
      <dgm:spPr/>
    </dgm:pt>
    <dgm:pt modelId="{04CF1842-824F-4939-AD1A-78DA6EA7D55F}" type="pres">
      <dgm:prSet presAssocID="{FD819782-2CCD-4A04-A437-E6399B9F5830}" presName="sibTrans" presStyleLbl="sibTrans2D1" presStyleIdx="0" presStyleCnt="0"/>
      <dgm:spPr/>
    </dgm:pt>
    <dgm:pt modelId="{03856C5E-27A5-4802-8DE8-F791C74D2DD9}" type="pres">
      <dgm:prSet presAssocID="{F2C576FA-B629-44F2-BF32-CF16E27233D9}" presName="compNode" presStyleCnt="0"/>
      <dgm:spPr/>
    </dgm:pt>
    <dgm:pt modelId="{941CAD1D-6188-4F4F-86EF-B0AD3E7D7680}" type="pres">
      <dgm:prSet presAssocID="{F2C576FA-B629-44F2-BF32-CF16E27233D9}" presName="iconBgRect" presStyleLbl="bgShp" presStyleIdx="2" presStyleCnt="4"/>
      <dgm:spPr/>
    </dgm:pt>
    <dgm:pt modelId="{BBBA7707-C4B4-4CC7-A45A-01276D26CB63}" type="pres">
      <dgm:prSet presAssocID="{F2C576FA-B629-44F2-BF32-CF16E27233D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Group"/>
        </a:ext>
      </dgm:extLst>
    </dgm:pt>
    <dgm:pt modelId="{F3F4E29F-BCD4-481F-99A7-F7BA15DE7568}" type="pres">
      <dgm:prSet presAssocID="{F2C576FA-B629-44F2-BF32-CF16E27233D9}" presName="spaceRect" presStyleCnt="0"/>
      <dgm:spPr/>
    </dgm:pt>
    <dgm:pt modelId="{6159FA3E-F808-4F0A-A26E-69AAC965F118}" type="pres">
      <dgm:prSet presAssocID="{F2C576FA-B629-44F2-BF32-CF16E27233D9}" presName="textRect" presStyleLbl="revTx" presStyleIdx="2" presStyleCnt="4">
        <dgm:presLayoutVars>
          <dgm:chMax val="1"/>
          <dgm:chPref val="1"/>
        </dgm:presLayoutVars>
      </dgm:prSet>
      <dgm:spPr/>
    </dgm:pt>
    <dgm:pt modelId="{845719AC-21CE-41CA-A48E-AC0F3A08DC9D}" type="pres">
      <dgm:prSet presAssocID="{4C9BE97E-9EB5-4DE0-8DF9-025C851AED9A}" presName="sibTrans" presStyleLbl="sibTrans2D1" presStyleIdx="0" presStyleCnt="0"/>
      <dgm:spPr/>
    </dgm:pt>
    <dgm:pt modelId="{A9A76F67-D50E-4840-B558-307D8C2A366B}" type="pres">
      <dgm:prSet presAssocID="{567A0E5A-4978-4228-9813-41FD43D0F901}" presName="compNode" presStyleCnt="0"/>
      <dgm:spPr/>
    </dgm:pt>
    <dgm:pt modelId="{F273C139-AC86-4D73-823E-29A657AAFC00}" type="pres">
      <dgm:prSet presAssocID="{567A0E5A-4978-4228-9813-41FD43D0F901}" presName="iconBgRect" presStyleLbl="bgShp" presStyleIdx="3" presStyleCnt="4"/>
      <dgm:spPr/>
    </dgm:pt>
    <dgm:pt modelId="{DA772E02-CCD5-43F1-8FEC-A730818AB181}" type="pres">
      <dgm:prSet presAssocID="{567A0E5A-4978-4228-9813-41FD43D0F901}"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Social Network"/>
        </a:ext>
      </dgm:extLst>
    </dgm:pt>
    <dgm:pt modelId="{D1B1526A-8A38-4913-ADD6-1437E0E3D304}" type="pres">
      <dgm:prSet presAssocID="{567A0E5A-4978-4228-9813-41FD43D0F901}" presName="spaceRect" presStyleCnt="0"/>
      <dgm:spPr/>
    </dgm:pt>
    <dgm:pt modelId="{DCEAEB85-3662-4DEF-9BF8-CC2FE20E3D61}" type="pres">
      <dgm:prSet presAssocID="{567A0E5A-4978-4228-9813-41FD43D0F901}" presName="textRect" presStyleLbl="revTx" presStyleIdx="3" presStyleCnt="4">
        <dgm:presLayoutVars>
          <dgm:chMax val="1"/>
          <dgm:chPref val="1"/>
        </dgm:presLayoutVars>
      </dgm:prSet>
      <dgm:spPr/>
    </dgm:pt>
  </dgm:ptLst>
  <dgm:cxnLst>
    <dgm:cxn modelId="{783B9B30-BC5A-4BCD-B701-6FA66F8937B5}" type="presOf" srcId="{567A0E5A-4978-4228-9813-41FD43D0F901}" destId="{DCEAEB85-3662-4DEF-9BF8-CC2FE20E3D61}" srcOrd="0" destOrd="0" presId="urn:microsoft.com/office/officeart/2018/2/layout/IconCircleList"/>
    <dgm:cxn modelId="{71418C38-B9B2-4F63-A6A8-88A373D0B0B5}" srcId="{6F232EFD-31E3-4B96-90F4-C2FED2DFD667}" destId="{F2C576FA-B629-44F2-BF32-CF16E27233D9}" srcOrd="2" destOrd="0" parTransId="{52781402-B08E-4255-9A8F-7FE895EA8E51}" sibTransId="{4C9BE97E-9EB5-4DE0-8DF9-025C851AED9A}"/>
    <dgm:cxn modelId="{C0E6CF47-D393-45DF-9D38-898205A449DB}" srcId="{6F232EFD-31E3-4B96-90F4-C2FED2DFD667}" destId="{6E911A35-001B-4A8B-A65A-EA450B4CA459}" srcOrd="1" destOrd="0" parTransId="{58AAE24D-C870-421B-9C70-FFF4CC8C7C8D}" sibTransId="{FD819782-2CCD-4A04-A437-E6399B9F5830}"/>
    <dgm:cxn modelId="{43A73E4B-1F66-446D-BAA0-F810588C427C}" type="presOf" srcId="{FD819782-2CCD-4A04-A437-E6399B9F5830}" destId="{04CF1842-824F-4939-AD1A-78DA6EA7D55F}" srcOrd="0" destOrd="0" presId="urn:microsoft.com/office/officeart/2018/2/layout/IconCircleList"/>
    <dgm:cxn modelId="{98345578-E9AE-4178-8052-0F2F8E0F6E18}" type="presOf" srcId="{958A2680-2BC0-46D4-98C9-FBF36E04A104}" destId="{6FDC67DE-7226-4232-9A58-F4226AD58EB9}" srcOrd="0" destOrd="0" presId="urn:microsoft.com/office/officeart/2018/2/layout/IconCircleList"/>
    <dgm:cxn modelId="{2A69D39A-0A77-40DA-B88A-5455666B7B0B}" type="presOf" srcId="{F2C576FA-B629-44F2-BF32-CF16E27233D9}" destId="{6159FA3E-F808-4F0A-A26E-69AAC965F118}" srcOrd="0" destOrd="0" presId="urn:microsoft.com/office/officeart/2018/2/layout/IconCircleList"/>
    <dgm:cxn modelId="{F23927A1-E984-4EBC-A063-D1131954A6D5}" type="presOf" srcId="{4C9BE97E-9EB5-4DE0-8DF9-025C851AED9A}" destId="{845719AC-21CE-41CA-A48E-AC0F3A08DC9D}" srcOrd="0" destOrd="0" presId="urn:microsoft.com/office/officeart/2018/2/layout/IconCircleList"/>
    <dgm:cxn modelId="{612A01AA-5A9D-4769-8DB3-99F2A1725DC9}" srcId="{6F232EFD-31E3-4B96-90F4-C2FED2DFD667}" destId="{567A0E5A-4978-4228-9813-41FD43D0F901}" srcOrd="3" destOrd="0" parTransId="{087E0D7E-4075-4BD8-9BFA-6136EDB9DEAB}" sibTransId="{C3B264EF-2412-48E8-93F1-BE10BA9A4A4A}"/>
    <dgm:cxn modelId="{193F74AD-D7F7-44BB-8628-E96DE389A041}" type="presOf" srcId="{4DCDB46B-B2BC-4440-9A8C-EC63E364BD38}" destId="{AF9178BA-152E-4FA3-BAF3-DB9D833BBD4F}" srcOrd="0" destOrd="0" presId="urn:microsoft.com/office/officeart/2018/2/layout/IconCircleList"/>
    <dgm:cxn modelId="{0CD4BDCF-EE81-4805-B605-265BE822F166}" type="presOf" srcId="{6F232EFD-31E3-4B96-90F4-C2FED2DFD667}" destId="{AEAFB042-7A70-47ED-B57D-5911E826035B}" srcOrd="0" destOrd="0" presId="urn:microsoft.com/office/officeart/2018/2/layout/IconCircleList"/>
    <dgm:cxn modelId="{0FBDF7EC-F6E0-42EF-9336-54992C8E4CC9}" srcId="{6F232EFD-31E3-4B96-90F4-C2FED2DFD667}" destId="{4DCDB46B-B2BC-4440-9A8C-EC63E364BD38}" srcOrd="0" destOrd="0" parTransId="{BB748B2D-BF01-4B71-9462-4A483209C623}" sibTransId="{958A2680-2BC0-46D4-98C9-FBF36E04A104}"/>
    <dgm:cxn modelId="{2FE7BAFB-F98F-4E79-AF67-DD7F3AABB028}" type="presOf" srcId="{6E911A35-001B-4A8B-A65A-EA450B4CA459}" destId="{24E783DB-4160-4641-8DB2-02BC0FACBA40}" srcOrd="0" destOrd="0" presId="urn:microsoft.com/office/officeart/2018/2/layout/IconCircleList"/>
    <dgm:cxn modelId="{73BC822E-D7DA-49EC-BCF9-F4F478BB8197}" type="presParOf" srcId="{AEAFB042-7A70-47ED-B57D-5911E826035B}" destId="{49011CB6-4FD2-4BE9-9DE4-8E40F652286A}" srcOrd="0" destOrd="0" presId="urn:microsoft.com/office/officeart/2018/2/layout/IconCircleList"/>
    <dgm:cxn modelId="{15AACC43-7F08-4ECF-BD0B-93E3170528E1}" type="presParOf" srcId="{49011CB6-4FD2-4BE9-9DE4-8E40F652286A}" destId="{FA35DDFA-76F1-4015-A4AE-0CB729C4CF90}" srcOrd="0" destOrd="0" presId="urn:microsoft.com/office/officeart/2018/2/layout/IconCircleList"/>
    <dgm:cxn modelId="{5AD3D249-2E55-44A3-930D-72FD308AB7A6}" type="presParOf" srcId="{FA35DDFA-76F1-4015-A4AE-0CB729C4CF90}" destId="{596309A7-856F-4958-A9BC-D8ADF1D64D38}" srcOrd="0" destOrd="0" presId="urn:microsoft.com/office/officeart/2018/2/layout/IconCircleList"/>
    <dgm:cxn modelId="{6194BD31-8E05-48B9-8E8B-222F028E026F}" type="presParOf" srcId="{FA35DDFA-76F1-4015-A4AE-0CB729C4CF90}" destId="{FA4A9445-A807-47C5-A88E-28046DA1B636}" srcOrd="1" destOrd="0" presId="urn:microsoft.com/office/officeart/2018/2/layout/IconCircleList"/>
    <dgm:cxn modelId="{F935FDA4-FA15-4605-8987-CBACDEEBFB4A}" type="presParOf" srcId="{FA35DDFA-76F1-4015-A4AE-0CB729C4CF90}" destId="{E987C699-94E9-4E1E-B725-8AF61D3EFCED}" srcOrd="2" destOrd="0" presId="urn:microsoft.com/office/officeart/2018/2/layout/IconCircleList"/>
    <dgm:cxn modelId="{35E17A21-75A3-4734-828A-C6B7DE08341B}" type="presParOf" srcId="{FA35DDFA-76F1-4015-A4AE-0CB729C4CF90}" destId="{AF9178BA-152E-4FA3-BAF3-DB9D833BBD4F}" srcOrd="3" destOrd="0" presId="urn:microsoft.com/office/officeart/2018/2/layout/IconCircleList"/>
    <dgm:cxn modelId="{F56182F9-D440-4D60-A315-4B5821DDD20C}" type="presParOf" srcId="{49011CB6-4FD2-4BE9-9DE4-8E40F652286A}" destId="{6FDC67DE-7226-4232-9A58-F4226AD58EB9}" srcOrd="1" destOrd="0" presId="urn:microsoft.com/office/officeart/2018/2/layout/IconCircleList"/>
    <dgm:cxn modelId="{09B97D54-C01F-40C4-98B5-FA9097C885AD}" type="presParOf" srcId="{49011CB6-4FD2-4BE9-9DE4-8E40F652286A}" destId="{54F98AD0-7B9D-4C9C-B6B5-8B638E3E487F}" srcOrd="2" destOrd="0" presId="urn:microsoft.com/office/officeart/2018/2/layout/IconCircleList"/>
    <dgm:cxn modelId="{800F897F-5B96-4A55-8298-C1BC6FB351E9}" type="presParOf" srcId="{54F98AD0-7B9D-4C9C-B6B5-8B638E3E487F}" destId="{3005DEFD-56EA-4CFF-BAA8-21C815439DCF}" srcOrd="0" destOrd="0" presId="urn:microsoft.com/office/officeart/2018/2/layout/IconCircleList"/>
    <dgm:cxn modelId="{149727DC-E138-49C4-B1FB-0E88955981D2}" type="presParOf" srcId="{54F98AD0-7B9D-4C9C-B6B5-8B638E3E487F}" destId="{FF83BC7A-CCDB-4E6B-9127-AD6D036061DB}" srcOrd="1" destOrd="0" presId="urn:microsoft.com/office/officeart/2018/2/layout/IconCircleList"/>
    <dgm:cxn modelId="{AB0E7FB6-D802-407E-A22A-D78E29338335}" type="presParOf" srcId="{54F98AD0-7B9D-4C9C-B6B5-8B638E3E487F}" destId="{87025BB9-A9C5-44C9-956E-C716F4DDE0B3}" srcOrd="2" destOrd="0" presId="urn:microsoft.com/office/officeart/2018/2/layout/IconCircleList"/>
    <dgm:cxn modelId="{B5CD5C61-C26E-4CD7-A5D1-098AE542DF75}" type="presParOf" srcId="{54F98AD0-7B9D-4C9C-B6B5-8B638E3E487F}" destId="{24E783DB-4160-4641-8DB2-02BC0FACBA40}" srcOrd="3" destOrd="0" presId="urn:microsoft.com/office/officeart/2018/2/layout/IconCircleList"/>
    <dgm:cxn modelId="{11593EE4-341E-4F28-BC7A-F2FF49EA676E}" type="presParOf" srcId="{49011CB6-4FD2-4BE9-9DE4-8E40F652286A}" destId="{04CF1842-824F-4939-AD1A-78DA6EA7D55F}" srcOrd="3" destOrd="0" presId="urn:microsoft.com/office/officeart/2018/2/layout/IconCircleList"/>
    <dgm:cxn modelId="{17993104-7720-4F76-9CAF-BC19BD24FDF3}" type="presParOf" srcId="{49011CB6-4FD2-4BE9-9DE4-8E40F652286A}" destId="{03856C5E-27A5-4802-8DE8-F791C74D2DD9}" srcOrd="4" destOrd="0" presId="urn:microsoft.com/office/officeart/2018/2/layout/IconCircleList"/>
    <dgm:cxn modelId="{51938B50-95D3-4ABF-B0FC-0FCB65B66882}" type="presParOf" srcId="{03856C5E-27A5-4802-8DE8-F791C74D2DD9}" destId="{941CAD1D-6188-4F4F-86EF-B0AD3E7D7680}" srcOrd="0" destOrd="0" presId="urn:microsoft.com/office/officeart/2018/2/layout/IconCircleList"/>
    <dgm:cxn modelId="{24D77A04-02C9-4856-B77C-1411A1C310F5}" type="presParOf" srcId="{03856C5E-27A5-4802-8DE8-F791C74D2DD9}" destId="{BBBA7707-C4B4-4CC7-A45A-01276D26CB63}" srcOrd="1" destOrd="0" presId="urn:microsoft.com/office/officeart/2018/2/layout/IconCircleList"/>
    <dgm:cxn modelId="{D2C968C1-B4A2-4A1F-8144-CFB468D542A9}" type="presParOf" srcId="{03856C5E-27A5-4802-8DE8-F791C74D2DD9}" destId="{F3F4E29F-BCD4-481F-99A7-F7BA15DE7568}" srcOrd="2" destOrd="0" presId="urn:microsoft.com/office/officeart/2018/2/layout/IconCircleList"/>
    <dgm:cxn modelId="{BFA4105F-41BE-47BE-9AD6-7504ADE5045C}" type="presParOf" srcId="{03856C5E-27A5-4802-8DE8-F791C74D2DD9}" destId="{6159FA3E-F808-4F0A-A26E-69AAC965F118}" srcOrd="3" destOrd="0" presId="urn:microsoft.com/office/officeart/2018/2/layout/IconCircleList"/>
    <dgm:cxn modelId="{B18203AA-2302-4ECE-9208-4829AEBA0B01}" type="presParOf" srcId="{49011CB6-4FD2-4BE9-9DE4-8E40F652286A}" destId="{845719AC-21CE-41CA-A48E-AC0F3A08DC9D}" srcOrd="5" destOrd="0" presId="urn:microsoft.com/office/officeart/2018/2/layout/IconCircleList"/>
    <dgm:cxn modelId="{AD6C0CFD-3CC0-4F62-8A7B-3D60CFE21143}" type="presParOf" srcId="{49011CB6-4FD2-4BE9-9DE4-8E40F652286A}" destId="{A9A76F67-D50E-4840-B558-307D8C2A366B}" srcOrd="6" destOrd="0" presId="urn:microsoft.com/office/officeart/2018/2/layout/IconCircleList"/>
    <dgm:cxn modelId="{3EA29447-3281-42D0-9EDE-06EAE3F5DB11}" type="presParOf" srcId="{A9A76F67-D50E-4840-B558-307D8C2A366B}" destId="{F273C139-AC86-4D73-823E-29A657AAFC00}" srcOrd="0" destOrd="0" presId="urn:microsoft.com/office/officeart/2018/2/layout/IconCircleList"/>
    <dgm:cxn modelId="{C1A59E88-5F34-4C16-9180-5F66C0C719EC}" type="presParOf" srcId="{A9A76F67-D50E-4840-B558-307D8C2A366B}" destId="{DA772E02-CCD5-43F1-8FEC-A730818AB181}" srcOrd="1" destOrd="0" presId="urn:microsoft.com/office/officeart/2018/2/layout/IconCircleList"/>
    <dgm:cxn modelId="{A0BBCF38-F201-48B6-9FDE-D865B759C4E5}" type="presParOf" srcId="{A9A76F67-D50E-4840-B558-307D8C2A366B}" destId="{D1B1526A-8A38-4913-ADD6-1437E0E3D304}" srcOrd="2" destOrd="0" presId="urn:microsoft.com/office/officeart/2018/2/layout/IconCircleList"/>
    <dgm:cxn modelId="{6A3C7E97-E27F-460B-86BE-9EA0C81BCBCD}" type="presParOf" srcId="{A9A76F67-D50E-4840-B558-307D8C2A366B}" destId="{DCEAEB85-3662-4DEF-9BF8-CC2FE20E3D61}"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F232EFD-31E3-4B96-90F4-C2FED2DFD667}"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4DCDB46B-B2BC-4440-9A8C-EC63E364BD38}">
      <dgm:prSet/>
      <dgm:spPr/>
      <dgm:t>
        <a:bodyPr/>
        <a:lstStyle/>
        <a:p>
          <a:pPr>
            <a:lnSpc>
              <a:spcPct val="100000"/>
            </a:lnSpc>
          </a:pPr>
          <a:r>
            <a:rPr lang="en-US" altLang="en-US" b="1" i="1" dirty="0">
              <a:solidFill>
                <a:schemeClr val="tx1"/>
              </a:solidFill>
            </a:rPr>
            <a:t>Fear of change </a:t>
          </a:r>
          <a:r>
            <a:rPr lang="en-US" altLang="en-US" dirty="0">
              <a:solidFill>
                <a:schemeClr val="tx1"/>
              </a:solidFill>
            </a:rPr>
            <a:t>is counterproductive, especially fear of ideas and people who are different from us. </a:t>
          </a:r>
          <a:endParaRPr lang="en-US" dirty="0"/>
        </a:p>
      </dgm:t>
    </dgm:pt>
    <dgm:pt modelId="{BB748B2D-BF01-4B71-9462-4A483209C623}" type="parTrans" cxnId="{0FBDF7EC-F6E0-42EF-9336-54992C8E4CC9}">
      <dgm:prSet/>
      <dgm:spPr/>
      <dgm:t>
        <a:bodyPr/>
        <a:lstStyle/>
        <a:p>
          <a:endParaRPr lang="en-US"/>
        </a:p>
      </dgm:t>
    </dgm:pt>
    <dgm:pt modelId="{958A2680-2BC0-46D4-98C9-FBF36E04A104}" type="sibTrans" cxnId="{0FBDF7EC-F6E0-42EF-9336-54992C8E4CC9}">
      <dgm:prSet/>
      <dgm:spPr/>
      <dgm:t>
        <a:bodyPr/>
        <a:lstStyle/>
        <a:p>
          <a:pPr>
            <a:lnSpc>
              <a:spcPct val="100000"/>
            </a:lnSpc>
          </a:pPr>
          <a:endParaRPr lang="en-US"/>
        </a:p>
      </dgm:t>
    </dgm:pt>
    <dgm:pt modelId="{6E911A35-001B-4A8B-A65A-EA450B4CA459}">
      <dgm:prSet/>
      <dgm:spPr/>
      <dgm:t>
        <a:bodyPr/>
        <a:lstStyle/>
        <a:p>
          <a:pPr>
            <a:lnSpc>
              <a:spcPct val="100000"/>
            </a:lnSpc>
          </a:pPr>
          <a:r>
            <a:rPr lang="en-US" altLang="en-US" b="1" i="1" dirty="0">
              <a:solidFill>
                <a:schemeClr val="tx1"/>
              </a:solidFill>
            </a:rPr>
            <a:t>Bias</a:t>
          </a:r>
          <a:r>
            <a:rPr lang="en-US" altLang="en-US" dirty="0">
              <a:solidFill>
                <a:schemeClr val="tx1"/>
              </a:solidFill>
            </a:rPr>
            <a:t> occurs when you make spontaneous judgments about people or situations based on your past experiences, culture, background, or exposure to media.</a:t>
          </a:r>
          <a:endParaRPr lang="en-US" dirty="0"/>
        </a:p>
      </dgm:t>
    </dgm:pt>
    <dgm:pt modelId="{58AAE24D-C870-421B-9C70-FFF4CC8C7C8D}" type="parTrans" cxnId="{C0E6CF47-D393-45DF-9D38-898205A449DB}">
      <dgm:prSet/>
      <dgm:spPr/>
      <dgm:t>
        <a:bodyPr/>
        <a:lstStyle/>
        <a:p>
          <a:endParaRPr lang="en-US"/>
        </a:p>
      </dgm:t>
    </dgm:pt>
    <dgm:pt modelId="{FD819782-2CCD-4A04-A437-E6399B9F5830}" type="sibTrans" cxnId="{C0E6CF47-D393-45DF-9D38-898205A449DB}">
      <dgm:prSet/>
      <dgm:spPr/>
      <dgm:t>
        <a:bodyPr/>
        <a:lstStyle/>
        <a:p>
          <a:pPr>
            <a:lnSpc>
              <a:spcPct val="100000"/>
            </a:lnSpc>
          </a:pPr>
          <a:endParaRPr lang="en-US"/>
        </a:p>
      </dgm:t>
    </dgm:pt>
    <dgm:pt modelId="{AEAFB042-7A70-47ED-B57D-5911E826035B}" type="pres">
      <dgm:prSet presAssocID="{6F232EFD-31E3-4B96-90F4-C2FED2DFD667}" presName="root" presStyleCnt="0">
        <dgm:presLayoutVars>
          <dgm:dir/>
          <dgm:resizeHandles val="exact"/>
        </dgm:presLayoutVars>
      </dgm:prSet>
      <dgm:spPr/>
    </dgm:pt>
    <dgm:pt modelId="{49011CB6-4FD2-4BE9-9DE4-8E40F652286A}" type="pres">
      <dgm:prSet presAssocID="{6F232EFD-31E3-4B96-90F4-C2FED2DFD667}" presName="container" presStyleCnt="0">
        <dgm:presLayoutVars>
          <dgm:dir/>
          <dgm:resizeHandles val="exact"/>
        </dgm:presLayoutVars>
      </dgm:prSet>
      <dgm:spPr/>
    </dgm:pt>
    <dgm:pt modelId="{FA35DDFA-76F1-4015-A4AE-0CB729C4CF90}" type="pres">
      <dgm:prSet presAssocID="{4DCDB46B-B2BC-4440-9A8C-EC63E364BD38}" presName="compNode" presStyleCnt="0"/>
      <dgm:spPr/>
    </dgm:pt>
    <dgm:pt modelId="{596309A7-856F-4958-A9BC-D8ADF1D64D38}" type="pres">
      <dgm:prSet presAssocID="{4DCDB46B-B2BC-4440-9A8C-EC63E364BD38}" presName="iconBgRect" presStyleLbl="bgShp" presStyleIdx="0" presStyleCnt="2"/>
      <dgm:spPr/>
    </dgm:pt>
    <dgm:pt modelId="{FA4A9445-A807-47C5-A88E-28046DA1B636}" type="pres">
      <dgm:prSet presAssocID="{4DCDB46B-B2BC-4440-9A8C-EC63E364BD38}" presName="iconRect" presStyleLbl="nod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urprised face outline with solid fill"/>
        </a:ext>
      </dgm:extLst>
    </dgm:pt>
    <dgm:pt modelId="{E987C699-94E9-4E1E-B725-8AF61D3EFCED}" type="pres">
      <dgm:prSet presAssocID="{4DCDB46B-B2BC-4440-9A8C-EC63E364BD38}" presName="spaceRect" presStyleCnt="0"/>
      <dgm:spPr/>
    </dgm:pt>
    <dgm:pt modelId="{AF9178BA-152E-4FA3-BAF3-DB9D833BBD4F}" type="pres">
      <dgm:prSet presAssocID="{4DCDB46B-B2BC-4440-9A8C-EC63E364BD38}" presName="textRect" presStyleLbl="revTx" presStyleIdx="0" presStyleCnt="2">
        <dgm:presLayoutVars>
          <dgm:chMax val="1"/>
          <dgm:chPref val="1"/>
        </dgm:presLayoutVars>
      </dgm:prSet>
      <dgm:spPr/>
    </dgm:pt>
    <dgm:pt modelId="{6FDC67DE-7226-4232-9A58-F4226AD58EB9}" type="pres">
      <dgm:prSet presAssocID="{958A2680-2BC0-46D4-98C9-FBF36E04A104}" presName="sibTrans" presStyleLbl="sibTrans2D1" presStyleIdx="0" presStyleCnt="0"/>
      <dgm:spPr/>
    </dgm:pt>
    <dgm:pt modelId="{54F98AD0-7B9D-4C9C-B6B5-8B638E3E487F}" type="pres">
      <dgm:prSet presAssocID="{6E911A35-001B-4A8B-A65A-EA450B4CA459}" presName="compNode" presStyleCnt="0"/>
      <dgm:spPr/>
    </dgm:pt>
    <dgm:pt modelId="{3005DEFD-56EA-4CFF-BAA8-21C815439DCF}" type="pres">
      <dgm:prSet presAssocID="{6E911A35-001B-4A8B-A65A-EA450B4CA459}" presName="iconBgRect" presStyleLbl="bgShp" presStyleIdx="1" presStyleCnt="2"/>
      <dgm:spPr/>
    </dgm:pt>
    <dgm:pt modelId="{FF83BC7A-CCDB-4E6B-9127-AD6D036061DB}" type="pres">
      <dgm:prSet presAssocID="{6E911A35-001B-4A8B-A65A-EA450B4CA459}" presName="iconRect" presStyleLbl="node1" presStyleIdx="1" presStyleCnt="2"/>
      <dgm:spPr>
        <a:blipFill>
          <a:blip xmlns:r="http://schemas.openxmlformats.org/officeDocument/2006/relationships" r:embed="rId3"/>
          <a:srcRect/>
          <a:stretch>
            <a:fillRect t="-4000" b="-4000"/>
          </a:stretch>
        </a:blipFill>
      </dgm:spPr>
    </dgm:pt>
    <dgm:pt modelId="{87025BB9-A9C5-44C9-956E-C716F4DDE0B3}" type="pres">
      <dgm:prSet presAssocID="{6E911A35-001B-4A8B-A65A-EA450B4CA459}" presName="spaceRect" presStyleCnt="0"/>
      <dgm:spPr/>
    </dgm:pt>
    <dgm:pt modelId="{24E783DB-4160-4641-8DB2-02BC0FACBA40}" type="pres">
      <dgm:prSet presAssocID="{6E911A35-001B-4A8B-A65A-EA450B4CA459}" presName="textRect" presStyleLbl="revTx" presStyleIdx="1" presStyleCnt="2">
        <dgm:presLayoutVars>
          <dgm:chMax val="1"/>
          <dgm:chPref val="1"/>
        </dgm:presLayoutVars>
      </dgm:prSet>
      <dgm:spPr/>
    </dgm:pt>
  </dgm:ptLst>
  <dgm:cxnLst>
    <dgm:cxn modelId="{C0E6CF47-D393-45DF-9D38-898205A449DB}" srcId="{6F232EFD-31E3-4B96-90F4-C2FED2DFD667}" destId="{6E911A35-001B-4A8B-A65A-EA450B4CA459}" srcOrd="1" destOrd="0" parTransId="{58AAE24D-C870-421B-9C70-FFF4CC8C7C8D}" sibTransId="{FD819782-2CCD-4A04-A437-E6399B9F5830}"/>
    <dgm:cxn modelId="{98345578-E9AE-4178-8052-0F2F8E0F6E18}" type="presOf" srcId="{958A2680-2BC0-46D4-98C9-FBF36E04A104}" destId="{6FDC67DE-7226-4232-9A58-F4226AD58EB9}" srcOrd="0" destOrd="0" presId="urn:microsoft.com/office/officeart/2018/2/layout/IconCircleList"/>
    <dgm:cxn modelId="{193F74AD-D7F7-44BB-8628-E96DE389A041}" type="presOf" srcId="{4DCDB46B-B2BC-4440-9A8C-EC63E364BD38}" destId="{AF9178BA-152E-4FA3-BAF3-DB9D833BBD4F}" srcOrd="0" destOrd="0" presId="urn:microsoft.com/office/officeart/2018/2/layout/IconCircleList"/>
    <dgm:cxn modelId="{0CD4BDCF-EE81-4805-B605-265BE822F166}" type="presOf" srcId="{6F232EFD-31E3-4B96-90F4-C2FED2DFD667}" destId="{AEAFB042-7A70-47ED-B57D-5911E826035B}" srcOrd="0" destOrd="0" presId="urn:microsoft.com/office/officeart/2018/2/layout/IconCircleList"/>
    <dgm:cxn modelId="{0FBDF7EC-F6E0-42EF-9336-54992C8E4CC9}" srcId="{6F232EFD-31E3-4B96-90F4-C2FED2DFD667}" destId="{4DCDB46B-B2BC-4440-9A8C-EC63E364BD38}" srcOrd="0" destOrd="0" parTransId="{BB748B2D-BF01-4B71-9462-4A483209C623}" sibTransId="{958A2680-2BC0-46D4-98C9-FBF36E04A104}"/>
    <dgm:cxn modelId="{2FE7BAFB-F98F-4E79-AF67-DD7F3AABB028}" type="presOf" srcId="{6E911A35-001B-4A8B-A65A-EA450B4CA459}" destId="{24E783DB-4160-4641-8DB2-02BC0FACBA40}" srcOrd="0" destOrd="0" presId="urn:microsoft.com/office/officeart/2018/2/layout/IconCircleList"/>
    <dgm:cxn modelId="{73BC822E-D7DA-49EC-BCF9-F4F478BB8197}" type="presParOf" srcId="{AEAFB042-7A70-47ED-B57D-5911E826035B}" destId="{49011CB6-4FD2-4BE9-9DE4-8E40F652286A}" srcOrd="0" destOrd="0" presId="urn:microsoft.com/office/officeart/2018/2/layout/IconCircleList"/>
    <dgm:cxn modelId="{15AACC43-7F08-4ECF-BD0B-93E3170528E1}" type="presParOf" srcId="{49011CB6-4FD2-4BE9-9DE4-8E40F652286A}" destId="{FA35DDFA-76F1-4015-A4AE-0CB729C4CF90}" srcOrd="0" destOrd="0" presId="urn:microsoft.com/office/officeart/2018/2/layout/IconCircleList"/>
    <dgm:cxn modelId="{5AD3D249-2E55-44A3-930D-72FD308AB7A6}" type="presParOf" srcId="{FA35DDFA-76F1-4015-A4AE-0CB729C4CF90}" destId="{596309A7-856F-4958-A9BC-D8ADF1D64D38}" srcOrd="0" destOrd="0" presId="urn:microsoft.com/office/officeart/2018/2/layout/IconCircleList"/>
    <dgm:cxn modelId="{6194BD31-8E05-48B9-8E8B-222F028E026F}" type="presParOf" srcId="{FA35DDFA-76F1-4015-A4AE-0CB729C4CF90}" destId="{FA4A9445-A807-47C5-A88E-28046DA1B636}" srcOrd="1" destOrd="0" presId="urn:microsoft.com/office/officeart/2018/2/layout/IconCircleList"/>
    <dgm:cxn modelId="{F935FDA4-FA15-4605-8987-CBACDEEBFB4A}" type="presParOf" srcId="{FA35DDFA-76F1-4015-A4AE-0CB729C4CF90}" destId="{E987C699-94E9-4E1E-B725-8AF61D3EFCED}" srcOrd="2" destOrd="0" presId="urn:microsoft.com/office/officeart/2018/2/layout/IconCircleList"/>
    <dgm:cxn modelId="{35E17A21-75A3-4734-828A-C6B7DE08341B}" type="presParOf" srcId="{FA35DDFA-76F1-4015-A4AE-0CB729C4CF90}" destId="{AF9178BA-152E-4FA3-BAF3-DB9D833BBD4F}" srcOrd="3" destOrd="0" presId="urn:microsoft.com/office/officeart/2018/2/layout/IconCircleList"/>
    <dgm:cxn modelId="{F56182F9-D440-4D60-A315-4B5821DDD20C}" type="presParOf" srcId="{49011CB6-4FD2-4BE9-9DE4-8E40F652286A}" destId="{6FDC67DE-7226-4232-9A58-F4226AD58EB9}" srcOrd="1" destOrd="0" presId="urn:microsoft.com/office/officeart/2018/2/layout/IconCircleList"/>
    <dgm:cxn modelId="{09B97D54-C01F-40C4-98B5-FA9097C885AD}" type="presParOf" srcId="{49011CB6-4FD2-4BE9-9DE4-8E40F652286A}" destId="{54F98AD0-7B9D-4C9C-B6B5-8B638E3E487F}" srcOrd="2" destOrd="0" presId="urn:microsoft.com/office/officeart/2018/2/layout/IconCircleList"/>
    <dgm:cxn modelId="{800F897F-5B96-4A55-8298-C1BC6FB351E9}" type="presParOf" srcId="{54F98AD0-7B9D-4C9C-B6B5-8B638E3E487F}" destId="{3005DEFD-56EA-4CFF-BAA8-21C815439DCF}" srcOrd="0" destOrd="0" presId="urn:microsoft.com/office/officeart/2018/2/layout/IconCircleList"/>
    <dgm:cxn modelId="{149727DC-E138-49C4-B1FB-0E88955981D2}" type="presParOf" srcId="{54F98AD0-7B9D-4C9C-B6B5-8B638E3E487F}" destId="{FF83BC7A-CCDB-4E6B-9127-AD6D036061DB}" srcOrd="1" destOrd="0" presId="urn:microsoft.com/office/officeart/2018/2/layout/IconCircleList"/>
    <dgm:cxn modelId="{AB0E7FB6-D802-407E-A22A-D78E29338335}" type="presParOf" srcId="{54F98AD0-7B9D-4C9C-B6B5-8B638E3E487F}" destId="{87025BB9-A9C5-44C9-956E-C716F4DDE0B3}" srcOrd="2" destOrd="0" presId="urn:microsoft.com/office/officeart/2018/2/layout/IconCircleList"/>
    <dgm:cxn modelId="{B5CD5C61-C26E-4CD7-A5D1-098AE542DF75}" type="presParOf" srcId="{54F98AD0-7B9D-4C9C-B6B5-8B638E3E487F}" destId="{24E783DB-4160-4641-8DB2-02BC0FACBA40}"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245525D-C19A-4C82-90C4-5404FF12E10F}" type="doc">
      <dgm:prSet loTypeId="urn:microsoft.com/office/officeart/2016/7/layout/VerticalHollowActionList" loCatId="List" qsTypeId="urn:microsoft.com/office/officeart/2005/8/quickstyle/simple1" qsCatId="simple" csTypeId="urn:microsoft.com/office/officeart/2005/8/colors/accent1_2" csCatId="accent1" phldr="1"/>
      <dgm:spPr/>
      <dgm:t>
        <a:bodyPr/>
        <a:lstStyle/>
        <a:p>
          <a:endParaRPr lang="en-US"/>
        </a:p>
      </dgm:t>
    </dgm:pt>
    <dgm:pt modelId="{690E204D-2914-4BB8-BE0A-3F1231A26C82}">
      <dgm:prSet/>
      <dgm:spPr/>
      <dgm:t>
        <a:bodyPr/>
        <a:lstStyle/>
        <a:p>
          <a:r>
            <a:rPr lang="en-US"/>
            <a:t>Practice</a:t>
          </a:r>
        </a:p>
      </dgm:t>
    </dgm:pt>
    <dgm:pt modelId="{0AFC98DD-15A0-417A-8342-17FE1198AAFC}" type="parTrans" cxnId="{F3B92728-2278-41CB-B86B-09E061FDE41A}">
      <dgm:prSet/>
      <dgm:spPr/>
      <dgm:t>
        <a:bodyPr/>
        <a:lstStyle/>
        <a:p>
          <a:endParaRPr lang="en-US"/>
        </a:p>
      </dgm:t>
    </dgm:pt>
    <dgm:pt modelId="{D5B84D0B-A7B9-4132-8A89-F153D7CA410E}" type="sibTrans" cxnId="{F3B92728-2278-41CB-B86B-09E061FDE41A}">
      <dgm:prSet/>
      <dgm:spPr/>
      <dgm:t>
        <a:bodyPr/>
        <a:lstStyle/>
        <a:p>
          <a:endParaRPr lang="en-US"/>
        </a:p>
      </dgm:t>
    </dgm:pt>
    <dgm:pt modelId="{2980E44D-C6EC-424D-80A0-13BC15DFC96E}">
      <dgm:prSet/>
      <dgm:spPr/>
      <dgm:t>
        <a:bodyPr/>
        <a:lstStyle/>
        <a:p>
          <a:r>
            <a:rPr lang="en-US"/>
            <a:t>Practice positive, constructive conversations; work cooperatively towards a common goal. </a:t>
          </a:r>
        </a:p>
      </dgm:t>
    </dgm:pt>
    <dgm:pt modelId="{1C6E064B-09EA-422D-9062-EBB5FC6C57D5}" type="parTrans" cxnId="{07E7CCCD-4EED-4AFB-AD0A-E20FF7CC294D}">
      <dgm:prSet/>
      <dgm:spPr/>
      <dgm:t>
        <a:bodyPr/>
        <a:lstStyle/>
        <a:p>
          <a:endParaRPr lang="en-US"/>
        </a:p>
      </dgm:t>
    </dgm:pt>
    <dgm:pt modelId="{6D91D91F-44D6-487F-8BBC-BF826DAA79A2}" type="sibTrans" cxnId="{07E7CCCD-4EED-4AFB-AD0A-E20FF7CC294D}">
      <dgm:prSet/>
      <dgm:spPr/>
      <dgm:t>
        <a:bodyPr/>
        <a:lstStyle/>
        <a:p>
          <a:endParaRPr lang="en-US"/>
        </a:p>
      </dgm:t>
    </dgm:pt>
    <dgm:pt modelId="{BE341927-6384-44DB-8C71-87A76F9F5EB1}">
      <dgm:prSet/>
      <dgm:spPr/>
      <dgm:t>
        <a:bodyPr/>
        <a:lstStyle/>
        <a:p>
          <a:r>
            <a:rPr lang="en-US" dirty="0"/>
            <a:t>Contribute</a:t>
          </a:r>
        </a:p>
      </dgm:t>
    </dgm:pt>
    <dgm:pt modelId="{993F757F-057B-4C7D-84DF-7F71563A676E}" type="parTrans" cxnId="{29F8FD7A-1F51-44FC-B97A-0EEFAD1F9046}">
      <dgm:prSet/>
      <dgm:spPr/>
      <dgm:t>
        <a:bodyPr/>
        <a:lstStyle/>
        <a:p>
          <a:endParaRPr lang="en-US"/>
        </a:p>
      </dgm:t>
    </dgm:pt>
    <dgm:pt modelId="{BE744E9F-CCBD-4870-986D-0DB72D6076B3}" type="sibTrans" cxnId="{29F8FD7A-1F51-44FC-B97A-0EEFAD1F9046}">
      <dgm:prSet/>
      <dgm:spPr/>
      <dgm:t>
        <a:bodyPr/>
        <a:lstStyle/>
        <a:p>
          <a:endParaRPr lang="en-US"/>
        </a:p>
      </dgm:t>
    </dgm:pt>
    <dgm:pt modelId="{C2B16FAD-DB2A-4C2B-9295-CDBD53E384EA}">
      <dgm:prSet/>
      <dgm:spPr/>
      <dgm:t>
        <a:bodyPr/>
        <a:lstStyle/>
        <a:p>
          <a:r>
            <a:rPr lang="en-US"/>
            <a:t>Live up to the social contract; contribute to your fullest potential; strive for excellence.</a:t>
          </a:r>
        </a:p>
      </dgm:t>
    </dgm:pt>
    <dgm:pt modelId="{52B3A0D0-E032-403C-893D-5785C7FBDE00}" type="parTrans" cxnId="{607AC78A-0B86-4898-830B-E8A2956BECD9}">
      <dgm:prSet/>
      <dgm:spPr/>
      <dgm:t>
        <a:bodyPr/>
        <a:lstStyle/>
        <a:p>
          <a:endParaRPr lang="en-US"/>
        </a:p>
      </dgm:t>
    </dgm:pt>
    <dgm:pt modelId="{DF03464D-66B7-4B35-B0AA-2251F340A3D8}" type="sibTrans" cxnId="{607AC78A-0B86-4898-830B-E8A2956BECD9}">
      <dgm:prSet/>
      <dgm:spPr/>
      <dgm:t>
        <a:bodyPr/>
        <a:lstStyle/>
        <a:p>
          <a:endParaRPr lang="en-US"/>
        </a:p>
      </dgm:t>
    </dgm:pt>
    <dgm:pt modelId="{9B336EAD-E1B3-46B0-ABEA-B8436BA96DF9}">
      <dgm:prSet/>
      <dgm:spPr/>
      <dgm:t>
        <a:bodyPr/>
        <a:lstStyle/>
        <a:p>
          <a:r>
            <a:rPr lang="en-US" dirty="0"/>
            <a:t>Recognize and Respect</a:t>
          </a:r>
        </a:p>
      </dgm:t>
    </dgm:pt>
    <dgm:pt modelId="{813C73BE-EDC2-45D0-BE81-6BF015D94046}" type="parTrans" cxnId="{54BDCB0B-B2B4-48B2-A96E-CE8E6D63158B}">
      <dgm:prSet/>
      <dgm:spPr/>
      <dgm:t>
        <a:bodyPr/>
        <a:lstStyle/>
        <a:p>
          <a:endParaRPr lang="en-US"/>
        </a:p>
      </dgm:t>
    </dgm:pt>
    <dgm:pt modelId="{1CDCE537-44E5-430A-8F13-DB6628FB700A}" type="sibTrans" cxnId="{54BDCB0B-B2B4-48B2-A96E-CE8E6D63158B}">
      <dgm:prSet/>
      <dgm:spPr/>
      <dgm:t>
        <a:bodyPr/>
        <a:lstStyle/>
        <a:p>
          <a:endParaRPr lang="en-US"/>
        </a:p>
      </dgm:t>
    </dgm:pt>
    <dgm:pt modelId="{37EFA32E-0F93-48ED-9F34-EC56A89FCE33}">
      <dgm:prSet/>
      <dgm:spPr/>
      <dgm:t>
        <a:bodyPr/>
        <a:lstStyle/>
        <a:p>
          <a:r>
            <a:rPr lang="en-US"/>
            <a:t>Recognize and respect others and their individuality.</a:t>
          </a:r>
        </a:p>
      </dgm:t>
    </dgm:pt>
    <dgm:pt modelId="{BC6D09F9-176F-4339-8837-82914CED0B9C}" type="parTrans" cxnId="{D1D9E764-4292-4C7A-808E-1FFEDD8B6833}">
      <dgm:prSet/>
      <dgm:spPr/>
      <dgm:t>
        <a:bodyPr/>
        <a:lstStyle/>
        <a:p>
          <a:endParaRPr lang="en-US"/>
        </a:p>
      </dgm:t>
    </dgm:pt>
    <dgm:pt modelId="{F9FBCE5E-B54D-4483-98B4-AFF8E319939C}" type="sibTrans" cxnId="{D1D9E764-4292-4C7A-808E-1FFEDD8B6833}">
      <dgm:prSet/>
      <dgm:spPr/>
      <dgm:t>
        <a:bodyPr/>
        <a:lstStyle/>
        <a:p>
          <a:endParaRPr lang="en-US"/>
        </a:p>
      </dgm:t>
    </dgm:pt>
    <dgm:pt modelId="{7CAAE9CD-24EF-43C0-8C33-15EB7ADA7B3C}">
      <dgm:prSet/>
      <dgm:spPr/>
      <dgm:t>
        <a:bodyPr/>
        <a:lstStyle/>
        <a:p>
          <a:r>
            <a:rPr lang="en-US" dirty="0"/>
            <a:t>Think Before Speaking</a:t>
          </a:r>
        </a:p>
      </dgm:t>
    </dgm:pt>
    <dgm:pt modelId="{F3F1D25F-0696-43AE-9CC3-D51613370CE0}" type="parTrans" cxnId="{97F68236-9E89-4D30-9F5D-D8D93B0069B6}">
      <dgm:prSet/>
      <dgm:spPr/>
      <dgm:t>
        <a:bodyPr/>
        <a:lstStyle/>
        <a:p>
          <a:endParaRPr lang="en-US"/>
        </a:p>
      </dgm:t>
    </dgm:pt>
    <dgm:pt modelId="{B8C2D04A-FF10-4BF6-B3A0-93D5EE098926}" type="sibTrans" cxnId="{97F68236-9E89-4D30-9F5D-D8D93B0069B6}">
      <dgm:prSet/>
      <dgm:spPr/>
      <dgm:t>
        <a:bodyPr/>
        <a:lstStyle/>
        <a:p>
          <a:endParaRPr lang="en-US"/>
        </a:p>
      </dgm:t>
    </dgm:pt>
    <dgm:pt modelId="{64555374-4CF1-42F8-9FA5-9C7A8ED59F3B}">
      <dgm:prSet/>
      <dgm:spPr/>
      <dgm:t>
        <a:bodyPr/>
        <a:lstStyle/>
        <a:p>
          <a:r>
            <a:rPr lang="en-US"/>
            <a:t>Think before you speak and be sensitive to others.</a:t>
          </a:r>
        </a:p>
      </dgm:t>
    </dgm:pt>
    <dgm:pt modelId="{F2B8330F-D6DF-43CF-9BBB-26A3FAEB90DB}" type="parTrans" cxnId="{A0501243-ACEF-4A81-96C0-0ACC97C7D89D}">
      <dgm:prSet/>
      <dgm:spPr/>
      <dgm:t>
        <a:bodyPr/>
        <a:lstStyle/>
        <a:p>
          <a:endParaRPr lang="en-US"/>
        </a:p>
      </dgm:t>
    </dgm:pt>
    <dgm:pt modelId="{6DE12FAB-02C3-4CB9-A695-03F9544CCC7D}" type="sibTrans" cxnId="{A0501243-ACEF-4A81-96C0-0ACC97C7D89D}">
      <dgm:prSet/>
      <dgm:spPr/>
      <dgm:t>
        <a:bodyPr/>
        <a:lstStyle/>
        <a:p>
          <a:endParaRPr lang="en-US"/>
        </a:p>
      </dgm:t>
    </dgm:pt>
    <dgm:pt modelId="{D50479D7-318A-4B1A-BA42-0CB8598A1602}">
      <dgm:prSet/>
      <dgm:spPr/>
      <dgm:t>
        <a:bodyPr/>
        <a:lstStyle/>
        <a:p>
          <a:r>
            <a:rPr lang="en-US" dirty="0"/>
            <a:t>Engage Others</a:t>
          </a:r>
        </a:p>
      </dgm:t>
    </dgm:pt>
    <dgm:pt modelId="{E412E30B-B014-4230-93E8-FAF7BDFB52B8}" type="parTrans" cxnId="{5EC3ED5D-9342-4FEA-8C77-448CFEE087AB}">
      <dgm:prSet/>
      <dgm:spPr/>
      <dgm:t>
        <a:bodyPr/>
        <a:lstStyle/>
        <a:p>
          <a:endParaRPr lang="en-US"/>
        </a:p>
      </dgm:t>
    </dgm:pt>
    <dgm:pt modelId="{419960B0-4D49-4BA4-AEE0-6E4ADA857EFF}" type="sibTrans" cxnId="{5EC3ED5D-9342-4FEA-8C77-448CFEE087AB}">
      <dgm:prSet/>
      <dgm:spPr/>
      <dgm:t>
        <a:bodyPr/>
        <a:lstStyle/>
        <a:p>
          <a:endParaRPr lang="en-US"/>
        </a:p>
      </dgm:t>
    </dgm:pt>
    <dgm:pt modelId="{3482990F-C9C6-42C9-A386-4E565C61649C}">
      <dgm:prSet/>
      <dgm:spPr/>
      <dgm:t>
        <a:bodyPr/>
        <a:lstStyle/>
        <a:p>
          <a:r>
            <a:rPr lang="en-US" dirty="0"/>
            <a:t>Talk about your differences and ask tactful questions about how people want to be treated.</a:t>
          </a:r>
        </a:p>
      </dgm:t>
    </dgm:pt>
    <dgm:pt modelId="{FA8CCA5E-A480-45FF-9BFB-7C218371809F}" type="parTrans" cxnId="{9972C897-9E3A-4673-80F6-CDFA7183F55D}">
      <dgm:prSet/>
      <dgm:spPr/>
      <dgm:t>
        <a:bodyPr/>
        <a:lstStyle/>
        <a:p>
          <a:endParaRPr lang="en-US"/>
        </a:p>
      </dgm:t>
    </dgm:pt>
    <dgm:pt modelId="{FC3F0E57-9E08-4B71-8C63-A178CF837003}" type="sibTrans" cxnId="{9972C897-9E3A-4673-80F6-CDFA7183F55D}">
      <dgm:prSet/>
      <dgm:spPr/>
      <dgm:t>
        <a:bodyPr/>
        <a:lstStyle/>
        <a:p>
          <a:endParaRPr lang="en-US"/>
        </a:p>
      </dgm:t>
    </dgm:pt>
    <dgm:pt modelId="{AEEA8E10-8D6D-4EB2-B1C0-9E0DF86D7031}">
      <dgm:prSet/>
      <dgm:spPr/>
      <dgm:t>
        <a:bodyPr/>
        <a:lstStyle/>
        <a:p>
          <a:r>
            <a:rPr lang="en-US" dirty="0"/>
            <a:t>Eliminate Bias</a:t>
          </a:r>
        </a:p>
      </dgm:t>
    </dgm:pt>
    <dgm:pt modelId="{AB6C3CE6-6655-4C72-BF3C-EC75A592F5B8}" type="parTrans" cxnId="{64F4890D-4239-475E-A57D-72ACA6C2ED2D}">
      <dgm:prSet/>
      <dgm:spPr/>
      <dgm:t>
        <a:bodyPr/>
        <a:lstStyle/>
        <a:p>
          <a:endParaRPr lang="en-US"/>
        </a:p>
      </dgm:t>
    </dgm:pt>
    <dgm:pt modelId="{3017C739-9537-4F58-831A-7412F92B84D0}" type="sibTrans" cxnId="{64F4890D-4239-475E-A57D-72ACA6C2ED2D}">
      <dgm:prSet/>
      <dgm:spPr/>
      <dgm:t>
        <a:bodyPr/>
        <a:lstStyle/>
        <a:p>
          <a:endParaRPr lang="en-US"/>
        </a:p>
      </dgm:t>
    </dgm:pt>
    <dgm:pt modelId="{D84DCB8C-4A91-493D-8987-56F9BB9703CD}">
      <dgm:prSet/>
      <dgm:spPr/>
      <dgm:t>
        <a:bodyPr/>
        <a:lstStyle/>
        <a:p>
          <a:r>
            <a:rPr lang="en-US"/>
            <a:t>Eliminate stereotypes and generalizations.</a:t>
          </a:r>
        </a:p>
      </dgm:t>
    </dgm:pt>
    <dgm:pt modelId="{9A07ED03-B75A-4CC8-BEAC-08EA1ECB8648}" type="parTrans" cxnId="{5096553E-7970-43D0-9009-D7F6B98FBE32}">
      <dgm:prSet/>
      <dgm:spPr/>
      <dgm:t>
        <a:bodyPr/>
        <a:lstStyle/>
        <a:p>
          <a:endParaRPr lang="en-US"/>
        </a:p>
      </dgm:t>
    </dgm:pt>
    <dgm:pt modelId="{DE612B33-8E45-4659-AA7A-A277DB5559E9}" type="sibTrans" cxnId="{5096553E-7970-43D0-9009-D7F6B98FBE32}">
      <dgm:prSet/>
      <dgm:spPr/>
      <dgm:t>
        <a:bodyPr/>
        <a:lstStyle/>
        <a:p>
          <a:endParaRPr lang="en-US"/>
        </a:p>
      </dgm:t>
    </dgm:pt>
    <dgm:pt modelId="{A826F591-BF07-CF46-BCEB-1D7801C294F7}" type="pres">
      <dgm:prSet presAssocID="{3245525D-C19A-4C82-90C4-5404FF12E10F}" presName="Name0" presStyleCnt="0">
        <dgm:presLayoutVars>
          <dgm:dir/>
          <dgm:animLvl val="lvl"/>
          <dgm:resizeHandles val="exact"/>
        </dgm:presLayoutVars>
      </dgm:prSet>
      <dgm:spPr/>
    </dgm:pt>
    <dgm:pt modelId="{B1FEFC16-24A5-A04D-A491-79CB24FB3CAF}" type="pres">
      <dgm:prSet presAssocID="{690E204D-2914-4BB8-BE0A-3F1231A26C82}" presName="linNode" presStyleCnt="0"/>
      <dgm:spPr/>
    </dgm:pt>
    <dgm:pt modelId="{D88CEDEA-9FF4-6942-87EC-98EF1D43A377}" type="pres">
      <dgm:prSet presAssocID="{690E204D-2914-4BB8-BE0A-3F1231A26C82}" presName="parentText" presStyleLbl="solidFgAcc1" presStyleIdx="0" presStyleCnt="6">
        <dgm:presLayoutVars>
          <dgm:chMax val="1"/>
          <dgm:bulletEnabled/>
        </dgm:presLayoutVars>
      </dgm:prSet>
      <dgm:spPr/>
    </dgm:pt>
    <dgm:pt modelId="{542B75E1-2899-7D4E-B111-1999B19D1890}" type="pres">
      <dgm:prSet presAssocID="{690E204D-2914-4BB8-BE0A-3F1231A26C82}" presName="descendantText" presStyleLbl="alignNode1" presStyleIdx="0" presStyleCnt="6">
        <dgm:presLayoutVars>
          <dgm:bulletEnabled/>
        </dgm:presLayoutVars>
      </dgm:prSet>
      <dgm:spPr/>
    </dgm:pt>
    <dgm:pt modelId="{06D54F38-0F1F-2649-BCA2-99E6220CA57A}" type="pres">
      <dgm:prSet presAssocID="{D5B84D0B-A7B9-4132-8A89-F153D7CA410E}" presName="sp" presStyleCnt="0"/>
      <dgm:spPr/>
    </dgm:pt>
    <dgm:pt modelId="{14ABA5F6-A4C5-7844-B1A1-86492B8FA535}" type="pres">
      <dgm:prSet presAssocID="{BE341927-6384-44DB-8C71-87A76F9F5EB1}" presName="linNode" presStyleCnt="0"/>
      <dgm:spPr/>
    </dgm:pt>
    <dgm:pt modelId="{6B84D947-BF3F-A64E-B319-DFAFB8D0F2B8}" type="pres">
      <dgm:prSet presAssocID="{BE341927-6384-44DB-8C71-87A76F9F5EB1}" presName="parentText" presStyleLbl="solidFgAcc1" presStyleIdx="1" presStyleCnt="6">
        <dgm:presLayoutVars>
          <dgm:chMax val="1"/>
          <dgm:bulletEnabled/>
        </dgm:presLayoutVars>
      </dgm:prSet>
      <dgm:spPr/>
    </dgm:pt>
    <dgm:pt modelId="{8F1B7A10-006E-0D47-9F1F-69B30B3D12D7}" type="pres">
      <dgm:prSet presAssocID="{BE341927-6384-44DB-8C71-87A76F9F5EB1}" presName="descendantText" presStyleLbl="alignNode1" presStyleIdx="1" presStyleCnt="6">
        <dgm:presLayoutVars>
          <dgm:bulletEnabled/>
        </dgm:presLayoutVars>
      </dgm:prSet>
      <dgm:spPr/>
    </dgm:pt>
    <dgm:pt modelId="{C25C2864-BB47-A740-BC91-3715B822D9CC}" type="pres">
      <dgm:prSet presAssocID="{BE744E9F-CCBD-4870-986D-0DB72D6076B3}" presName="sp" presStyleCnt="0"/>
      <dgm:spPr/>
    </dgm:pt>
    <dgm:pt modelId="{87A38750-E460-7F41-9CAD-E370FAC5CCBD}" type="pres">
      <dgm:prSet presAssocID="{9B336EAD-E1B3-46B0-ABEA-B8436BA96DF9}" presName="linNode" presStyleCnt="0"/>
      <dgm:spPr/>
    </dgm:pt>
    <dgm:pt modelId="{38D5476C-BEA4-0D44-8F6E-75F61C98000B}" type="pres">
      <dgm:prSet presAssocID="{9B336EAD-E1B3-46B0-ABEA-B8436BA96DF9}" presName="parentText" presStyleLbl="solidFgAcc1" presStyleIdx="2" presStyleCnt="6">
        <dgm:presLayoutVars>
          <dgm:chMax val="1"/>
          <dgm:bulletEnabled/>
        </dgm:presLayoutVars>
      </dgm:prSet>
      <dgm:spPr/>
    </dgm:pt>
    <dgm:pt modelId="{A3CA04D8-A9C4-B74F-AC79-8DBD5FE342EB}" type="pres">
      <dgm:prSet presAssocID="{9B336EAD-E1B3-46B0-ABEA-B8436BA96DF9}" presName="descendantText" presStyleLbl="alignNode1" presStyleIdx="2" presStyleCnt="6">
        <dgm:presLayoutVars>
          <dgm:bulletEnabled/>
        </dgm:presLayoutVars>
      </dgm:prSet>
      <dgm:spPr/>
    </dgm:pt>
    <dgm:pt modelId="{B2C5CAF3-5AAE-B641-AD29-21183F33E129}" type="pres">
      <dgm:prSet presAssocID="{1CDCE537-44E5-430A-8F13-DB6628FB700A}" presName="sp" presStyleCnt="0"/>
      <dgm:spPr/>
    </dgm:pt>
    <dgm:pt modelId="{835EFFD3-08EB-9940-B7D5-2D21889976BC}" type="pres">
      <dgm:prSet presAssocID="{7CAAE9CD-24EF-43C0-8C33-15EB7ADA7B3C}" presName="linNode" presStyleCnt="0"/>
      <dgm:spPr/>
    </dgm:pt>
    <dgm:pt modelId="{B12E0ABC-995D-3C4B-A75F-3AE2F92BB65E}" type="pres">
      <dgm:prSet presAssocID="{7CAAE9CD-24EF-43C0-8C33-15EB7ADA7B3C}" presName="parentText" presStyleLbl="solidFgAcc1" presStyleIdx="3" presStyleCnt="6">
        <dgm:presLayoutVars>
          <dgm:chMax val="1"/>
          <dgm:bulletEnabled/>
        </dgm:presLayoutVars>
      </dgm:prSet>
      <dgm:spPr/>
    </dgm:pt>
    <dgm:pt modelId="{502E28E6-0555-304C-A967-639C8175A8A5}" type="pres">
      <dgm:prSet presAssocID="{7CAAE9CD-24EF-43C0-8C33-15EB7ADA7B3C}" presName="descendantText" presStyleLbl="alignNode1" presStyleIdx="3" presStyleCnt="6">
        <dgm:presLayoutVars>
          <dgm:bulletEnabled/>
        </dgm:presLayoutVars>
      </dgm:prSet>
      <dgm:spPr/>
    </dgm:pt>
    <dgm:pt modelId="{740019EF-DB8A-B848-A0F2-5F1FD9F58386}" type="pres">
      <dgm:prSet presAssocID="{B8C2D04A-FF10-4BF6-B3A0-93D5EE098926}" presName="sp" presStyleCnt="0"/>
      <dgm:spPr/>
    </dgm:pt>
    <dgm:pt modelId="{2B17844E-9698-8346-9DA8-7B3A0D216E73}" type="pres">
      <dgm:prSet presAssocID="{D50479D7-318A-4B1A-BA42-0CB8598A1602}" presName="linNode" presStyleCnt="0"/>
      <dgm:spPr/>
    </dgm:pt>
    <dgm:pt modelId="{8E63BB01-4AC2-3C4A-9680-5E9905F30AD7}" type="pres">
      <dgm:prSet presAssocID="{D50479D7-318A-4B1A-BA42-0CB8598A1602}" presName="parentText" presStyleLbl="solidFgAcc1" presStyleIdx="4" presStyleCnt="6">
        <dgm:presLayoutVars>
          <dgm:chMax val="1"/>
          <dgm:bulletEnabled/>
        </dgm:presLayoutVars>
      </dgm:prSet>
      <dgm:spPr/>
    </dgm:pt>
    <dgm:pt modelId="{86D96039-8B85-3D48-9C60-D6D4E8279492}" type="pres">
      <dgm:prSet presAssocID="{D50479D7-318A-4B1A-BA42-0CB8598A1602}" presName="descendantText" presStyleLbl="alignNode1" presStyleIdx="4" presStyleCnt="6">
        <dgm:presLayoutVars>
          <dgm:bulletEnabled/>
        </dgm:presLayoutVars>
      </dgm:prSet>
      <dgm:spPr/>
    </dgm:pt>
    <dgm:pt modelId="{D7D5A98B-A9A1-A74E-ABBF-37511651CF43}" type="pres">
      <dgm:prSet presAssocID="{419960B0-4D49-4BA4-AEE0-6E4ADA857EFF}" presName="sp" presStyleCnt="0"/>
      <dgm:spPr/>
    </dgm:pt>
    <dgm:pt modelId="{0D48060C-869B-E44A-A711-D5364974581A}" type="pres">
      <dgm:prSet presAssocID="{AEEA8E10-8D6D-4EB2-B1C0-9E0DF86D7031}" presName="linNode" presStyleCnt="0"/>
      <dgm:spPr/>
    </dgm:pt>
    <dgm:pt modelId="{0697BEC4-0EDD-A84D-B79A-B352EAF61B44}" type="pres">
      <dgm:prSet presAssocID="{AEEA8E10-8D6D-4EB2-B1C0-9E0DF86D7031}" presName="parentText" presStyleLbl="solidFgAcc1" presStyleIdx="5" presStyleCnt="6">
        <dgm:presLayoutVars>
          <dgm:chMax val="1"/>
          <dgm:bulletEnabled/>
        </dgm:presLayoutVars>
      </dgm:prSet>
      <dgm:spPr/>
    </dgm:pt>
    <dgm:pt modelId="{F7EC3847-F683-D54D-B4E9-0504A70DA776}" type="pres">
      <dgm:prSet presAssocID="{AEEA8E10-8D6D-4EB2-B1C0-9E0DF86D7031}" presName="descendantText" presStyleLbl="alignNode1" presStyleIdx="5" presStyleCnt="6">
        <dgm:presLayoutVars>
          <dgm:bulletEnabled/>
        </dgm:presLayoutVars>
      </dgm:prSet>
      <dgm:spPr/>
    </dgm:pt>
  </dgm:ptLst>
  <dgm:cxnLst>
    <dgm:cxn modelId="{8D7EC401-AEF3-9F48-89E2-363439C43ECD}" type="presOf" srcId="{2980E44D-C6EC-424D-80A0-13BC15DFC96E}" destId="{542B75E1-2899-7D4E-B111-1999B19D1890}" srcOrd="0" destOrd="0" presId="urn:microsoft.com/office/officeart/2016/7/layout/VerticalHollowActionList"/>
    <dgm:cxn modelId="{54BDCB0B-B2B4-48B2-A96E-CE8E6D63158B}" srcId="{3245525D-C19A-4C82-90C4-5404FF12E10F}" destId="{9B336EAD-E1B3-46B0-ABEA-B8436BA96DF9}" srcOrd="2" destOrd="0" parTransId="{813C73BE-EDC2-45D0-BE81-6BF015D94046}" sibTransId="{1CDCE537-44E5-430A-8F13-DB6628FB700A}"/>
    <dgm:cxn modelId="{64F4890D-4239-475E-A57D-72ACA6C2ED2D}" srcId="{3245525D-C19A-4C82-90C4-5404FF12E10F}" destId="{AEEA8E10-8D6D-4EB2-B1C0-9E0DF86D7031}" srcOrd="5" destOrd="0" parTransId="{AB6C3CE6-6655-4C72-BF3C-EC75A592F5B8}" sibTransId="{3017C739-9537-4F58-831A-7412F92B84D0}"/>
    <dgm:cxn modelId="{F3B92728-2278-41CB-B86B-09E061FDE41A}" srcId="{3245525D-C19A-4C82-90C4-5404FF12E10F}" destId="{690E204D-2914-4BB8-BE0A-3F1231A26C82}" srcOrd="0" destOrd="0" parTransId="{0AFC98DD-15A0-417A-8342-17FE1198AAFC}" sibTransId="{D5B84D0B-A7B9-4132-8A89-F153D7CA410E}"/>
    <dgm:cxn modelId="{42E8602F-1FA1-3A4D-A118-FBB0AA973F9D}" type="presOf" srcId="{D50479D7-318A-4B1A-BA42-0CB8598A1602}" destId="{8E63BB01-4AC2-3C4A-9680-5E9905F30AD7}" srcOrd="0" destOrd="0" presId="urn:microsoft.com/office/officeart/2016/7/layout/VerticalHollowActionList"/>
    <dgm:cxn modelId="{F3583335-B923-CC4C-82CB-8754FCDAB8D1}" type="presOf" srcId="{AEEA8E10-8D6D-4EB2-B1C0-9E0DF86D7031}" destId="{0697BEC4-0EDD-A84D-B79A-B352EAF61B44}" srcOrd="0" destOrd="0" presId="urn:microsoft.com/office/officeart/2016/7/layout/VerticalHollowActionList"/>
    <dgm:cxn modelId="{97F68236-9E89-4D30-9F5D-D8D93B0069B6}" srcId="{3245525D-C19A-4C82-90C4-5404FF12E10F}" destId="{7CAAE9CD-24EF-43C0-8C33-15EB7ADA7B3C}" srcOrd="3" destOrd="0" parTransId="{F3F1D25F-0696-43AE-9CC3-D51613370CE0}" sibTransId="{B8C2D04A-FF10-4BF6-B3A0-93D5EE098926}"/>
    <dgm:cxn modelId="{5096553E-7970-43D0-9009-D7F6B98FBE32}" srcId="{AEEA8E10-8D6D-4EB2-B1C0-9E0DF86D7031}" destId="{D84DCB8C-4A91-493D-8987-56F9BB9703CD}" srcOrd="0" destOrd="0" parTransId="{9A07ED03-B75A-4CC8-BEAC-08EA1ECB8648}" sibTransId="{DE612B33-8E45-4659-AA7A-A277DB5559E9}"/>
    <dgm:cxn modelId="{A0501243-ACEF-4A81-96C0-0ACC97C7D89D}" srcId="{7CAAE9CD-24EF-43C0-8C33-15EB7ADA7B3C}" destId="{64555374-4CF1-42F8-9FA5-9C7A8ED59F3B}" srcOrd="0" destOrd="0" parTransId="{F2B8330F-D6DF-43CF-9BBB-26A3FAEB90DB}" sibTransId="{6DE12FAB-02C3-4CB9-A695-03F9544CCC7D}"/>
    <dgm:cxn modelId="{9F1F564E-C932-1943-8A11-50D118A5A588}" type="presOf" srcId="{9B336EAD-E1B3-46B0-ABEA-B8436BA96DF9}" destId="{38D5476C-BEA4-0D44-8F6E-75F61C98000B}" srcOrd="0" destOrd="0" presId="urn:microsoft.com/office/officeart/2016/7/layout/VerticalHollowActionList"/>
    <dgm:cxn modelId="{5EC3ED5D-9342-4FEA-8C77-448CFEE087AB}" srcId="{3245525D-C19A-4C82-90C4-5404FF12E10F}" destId="{D50479D7-318A-4B1A-BA42-0CB8598A1602}" srcOrd="4" destOrd="0" parTransId="{E412E30B-B014-4230-93E8-FAF7BDFB52B8}" sibTransId="{419960B0-4D49-4BA4-AEE0-6E4ADA857EFF}"/>
    <dgm:cxn modelId="{D1D9E764-4292-4C7A-808E-1FFEDD8B6833}" srcId="{9B336EAD-E1B3-46B0-ABEA-B8436BA96DF9}" destId="{37EFA32E-0F93-48ED-9F34-EC56A89FCE33}" srcOrd="0" destOrd="0" parTransId="{BC6D09F9-176F-4339-8837-82914CED0B9C}" sibTransId="{F9FBCE5E-B54D-4483-98B4-AFF8E319939C}"/>
    <dgm:cxn modelId="{B60CB269-3822-1043-96EF-3F94BDD0089C}" type="presOf" srcId="{690E204D-2914-4BB8-BE0A-3F1231A26C82}" destId="{D88CEDEA-9FF4-6942-87EC-98EF1D43A377}" srcOrd="0" destOrd="0" presId="urn:microsoft.com/office/officeart/2016/7/layout/VerticalHollowActionList"/>
    <dgm:cxn modelId="{8865CE69-7A48-1643-8BFE-A9935A85BEAA}" type="presOf" srcId="{BE341927-6384-44DB-8C71-87A76F9F5EB1}" destId="{6B84D947-BF3F-A64E-B319-DFAFB8D0F2B8}" srcOrd="0" destOrd="0" presId="urn:microsoft.com/office/officeart/2016/7/layout/VerticalHollowActionList"/>
    <dgm:cxn modelId="{23BF3279-06B4-2949-9807-007753B49A2A}" type="presOf" srcId="{C2B16FAD-DB2A-4C2B-9295-CDBD53E384EA}" destId="{8F1B7A10-006E-0D47-9F1F-69B30B3D12D7}" srcOrd="0" destOrd="0" presId="urn:microsoft.com/office/officeart/2016/7/layout/VerticalHollowActionList"/>
    <dgm:cxn modelId="{29F8FD7A-1F51-44FC-B97A-0EEFAD1F9046}" srcId="{3245525D-C19A-4C82-90C4-5404FF12E10F}" destId="{BE341927-6384-44DB-8C71-87A76F9F5EB1}" srcOrd="1" destOrd="0" parTransId="{993F757F-057B-4C7D-84DF-7F71563A676E}" sibTransId="{BE744E9F-CCBD-4870-986D-0DB72D6076B3}"/>
    <dgm:cxn modelId="{607AC78A-0B86-4898-830B-E8A2956BECD9}" srcId="{BE341927-6384-44DB-8C71-87A76F9F5EB1}" destId="{C2B16FAD-DB2A-4C2B-9295-CDBD53E384EA}" srcOrd="0" destOrd="0" parTransId="{52B3A0D0-E032-403C-893D-5785C7FBDE00}" sibTransId="{DF03464D-66B7-4B35-B0AA-2251F340A3D8}"/>
    <dgm:cxn modelId="{9972C897-9E3A-4673-80F6-CDFA7183F55D}" srcId="{D50479D7-318A-4B1A-BA42-0CB8598A1602}" destId="{3482990F-C9C6-42C9-A386-4E565C61649C}" srcOrd="0" destOrd="0" parTransId="{FA8CCA5E-A480-45FF-9BFB-7C218371809F}" sibTransId="{FC3F0E57-9E08-4B71-8C63-A178CF837003}"/>
    <dgm:cxn modelId="{754828A7-028D-054A-8EF3-345431402F2E}" type="presOf" srcId="{3482990F-C9C6-42C9-A386-4E565C61649C}" destId="{86D96039-8B85-3D48-9C60-D6D4E8279492}" srcOrd="0" destOrd="0" presId="urn:microsoft.com/office/officeart/2016/7/layout/VerticalHollowActionList"/>
    <dgm:cxn modelId="{412553AB-B400-1D4D-BC45-3FC8D4324ECA}" type="presOf" srcId="{D84DCB8C-4A91-493D-8987-56F9BB9703CD}" destId="{F7EC3847-F683-D54D-B4E9-0504A70DA776}" srcOrd="0" destOrd="0" presId="urn:microsoft.com/office/officeart/2016/7/layout/VerticalHollowActionList"/>
    <dgm:cxn modelId="{8A8093CC-D7FF-AD49-AD35-85EA86F4F928}" type="presOf" srcId="{37EFA32E-0F93-48ED-9F34-EC56A89FCE33}" destId="{A3CA04D8-A9C4-B74F-AC79-8DBD5FE342EB}" srcOrd="0" destOrd="0" presId="urn:microsoft.com/office/officeart/2016/7/layout/VerticalHollowActionList"/>
    <dgm:cxn modelId="{07E7CCCD-4EED-4AFB-AD0A-E20FF7CC294D}" srcId="{690E204D-2914-4BB8-BE0A-3F1231A26C82}" destId="{2980E44D-C6EC-424D-80A0-13BC15DFC96E}" srcOrd="0" destOrd="0" parTransId="{1C6E064B-09EA-422D-9062-EBB5FC6C57D5}" sibTransId="{6D91D91F-44D6-487F-8BBC-BF826DAA79A2}"/>
    <dgm:cxn modelId="{F051D1DB-88BA-8941-9CA8-530E6BE7B3BE}" type="presOf" srcId="{3245525D-C19A-4C82-90C4-5404FF12E10F}" destId="{A826F591-BF07-CF46-BCEB-1D7801C294F7}" srcOrd="0" destOrd="0" presId="urn:microsoft.com/office/officeart/2016/7/layout/VerticalHollowActionList"/>
    <dgm:cxn modelId="{81774BDF-BBDF-4341-B552-23F6372563B0}" type="presOf" srcId="{64555374-4CF1-42F8-9FA5-9C7A8ED59F3B}" destId="{502E28E6-0555-304C-A967-639C8175A8A5}" srcOrd="0" destOrd="0" presId="urn:microsoft.com/office/officeart/2016/7/layout/VerticalHollowActionList"/>
    <dgm:cxn modelId="{EF16B1F3-72EE-E64B-8170-D4377F9FD878}" type="presOf" srcId="{7CAAE9CD-24EF-43C0-8C33-15EB7ADA7B3C}" destId="{B12E0ABC-995D-3C4B-A75F-3AE2F92BB65E}" srcOrd="0" destOrd="0" presId="urn:microsoft.com/office/officeart/2016/7/layout/VerticalHollowActionList"/>
    <dgm:cxn modelId="{809CC384-86EB-3E4E-A8BC-E678372207C3}" type="presParOf" srcId="{A826F591-BF07-CF46-BCEB-1D7801C294F7}" destId="{B1FEFC16-24A5-A04D-A491-79CB24FB3CAF}" srcOrd="0" destOrd="0" presId="urn:microsoft.com/office/officeart/2016/7/layout/VerticalHollowActionList"/>
    <dgm:cxn modelId="{E3BFCF32-8D24-C144-873E-7980E6497D3A}" type="presParOf" srcId="{B1FEFC16-24A5-A04D-A491-79CB24FB3CAF}" destId="{D88CEDEA-9FF4-6942-87EC-98EF1D43A377}" srcOrd="0" destOrd="0" presId="urn:microsoft.com/office/officeart/2016/7/layout/VerticalHollowActionList"/>
    <dgm:cxn modelId="{3C4DF5D7-1312-F746-93C7-CF7AD8DD7764}" type="presParOf" srcId="{B1FEFC16-24A5-A04D-A491-79CB24FB3CAF}" destId="{542B75E1-2899-7D4E-B111-1999B19D1890}" srcOrd="1" destOrd="0" presId="urn:microsoft.com/office/officeart/2016/7/layout/VerticalHollowActionList"/>
    <dgm:cxn modelId="{F4E6653A-D39F-7A47-A1D9-A1A285F9BA2A}" type="presParOf" srcId="{A826F591-BF07-CF46-BCEB-1D7801C294F7}" destId="{06D54F38-0F1F-2649-BCA2-99E6220CA57A}" srcOrd="1" destOrd="0" presId="urn:microsoft.com/office/officeart/2016/7/layout/VerticalHollowActionList"/>
    <dgm:cxn modelId="{174CD15E-D9D8-1741-9652-0732CCB90858}" type="presParOf" srcId="{A826F591-BF07-CF46-BCEB-1D7801C294F7}" destId="{14ABA5F6-A4C5-7844-B1A1-86492B8FA535}" srcOrd="2" destOrd="0" presId="urn:microsoft.com/office/officeart/2016/7/layout/VerticalHollowActionList"/>
    <dgm:cxn modelId="{AEE1C158-268A-2649-A2CF-8BF203A54F26}" type="presParOf" srcId="{14ABA5F6-A4C5-7844-B1A1-86492B8FA535}" destId="{6B84D947-BF3F-A64E-B319-DFAFB8D0F2B8}" srcOrd="0" destOrd="0" presId="urn:microsoft.com/office/officeart/2016/7/layout/VerticalHollowActionList"/>
    <dgm:cxn modelId="{2EF02FF3-8CDB-3A4F-85FF-1BA546E9580B}" type="presParOf" srcId="{14ABA5F6-A4C5-7844-B1A1-86492B8FA535}" destId="{8F1B7A10-006E-0D47-9F1F-69B30B3D12D7}" srcOrd="1" destOrd="0" presId="urn:microsoft.com/office/officeart/2016/7/layout/VerticalHollowActionList"/>
    <dgm:cxn modelId="{CB0FD730-9EDB-2645-AEF4-D9A9078FFBB7}" type="presParOf" srcId="{A826F591-BF07-CF46-BCEB-1D7801C294F7}" destId="{C25C2864-BB47-A740-BC91-3715B822D9CC}" srcOrd="3" destOrd="0" presId="urn:microsoft.com/office/officeart/2016/7/layout/VerticalHollowActionList"/>
    <dgm:cxn modelId="{B4F1C239-A87B-A54E-9073-F804E5E6AA93}" type="presParOf" srcId="{A826F591-BF07-CF46-BCEB-1D7801C294F7}" destId="{87A38750-E460-7F41-9CAD-E370FAC5CCBD}" srcOrd="4" destOrd="0" presId="urn:microsoft.com/office/officeart/2016/7/layout/VerticalHollowActionList"/>
    <dgm:cxn modelId="{CC3C5C45-A632-934C-B0F3-B038B10688E2}" type="presParOf" srcId="{87A38750-E460-7F41-9CAD-E370FAC5CCBD}" destId="{38D5476C-BEA4-0D44-8F6E-75F61C98000B}" srcOrd="0" destOrd="0" presId="urn:microsoft.com/office/officeart/2016/7/layout/VerticalHollowActionList"/>
    <dgm:cxn modelId="{ABE64D66-42E0-9142-AEE7-AB74FEAB71F4}" type="presParOf" srcId="{87A38750-E460-7F41-9CAD-E370FAC5CCBD}" destId="{A3CA04D8-A9C4-B74F-AC79-8DBD5FE342EB}" srcOrd="1" destOrd="0" presId="urn:microsoft.com/office/officeart/2016/7/layout/VerticalHollowActionList"/>
    <dgm:cxn modelId="{DBFECBB0-320C-4F45-9D09-28986305E1F9}" type="presParOf" srcId="{A826F591-BF07-CF46-BCEB-1D7801C294F7}" destId="{B2C5CAF3-5AAE-B641-AD29-21183F33E129}" srcOrd="5" destOrd="0" presId="urn:microsoft.com/office/officeart/2016/7/layout/VerticalHollowActionList"/>
    <dgm:cxn modelId="{091F2B9E-F97C-0447-BD4E-D0D5D41EE105}" type="presParOf" srcId="{A826F591-BF07-CF46-BCEB-1D7801C294F7}" destId="{835EFFD3-08EB-9940-B7D5-2D21889976BC}" srcOrd="6" destOrd="0" presId="urn:microsoft.com/office/officeart/2016/7/layout/VerticalHollowActionList"/>
    <dgm:cxn modelId="{3BEC3F67-13F6-FE48-9E0D-8DE5F54CB876}" type="presParOf" srcId="{835EFFD3-08EB-9940-B7D5-2D21889976BC}" destId="{B12E0ABC-995D-3C4B-A75F-3AE2F92BB65E}" srcOrd="0" destOrd="0" presId="urn:microsoft.com/office/officeart/2016/7/layout/VerticalHollowActionList"/>
    <dgm:cxn modelId="{D9F3A15B-F008-CA44-9640-390550298A48}" type="presParOf" srcId="{835EFFD3-08EB-9940-B7D5-2D21889976BC}" destId="{502E28E6-0555-304C-A967-639C8175A8A5}" srcOrd="1" destOrd="0" presId="urn:microsoft.com/office/officeart/2016/7/layout/VerticalHollowActionList"/>
    <dgm:cxn modelId="{74E6114C-6306-0D4E-96C2-889E796E40C5}" type="presParOf" srcId="{A826F591-BF07-CF46-BCEB-1D7801C294F7}" destId="{740019EF-DB8A-B848-A0F2-5F1FD9F58386}" srcOrd="7" destOrd="0" presId="urn:microsoft.com/office/officeart/2016/7/layout/VerticalHollowActionList"/>
    <dgm:cxn modelId="{5B52689A-D4F4-C84D-B37B-355B998FF88A}" type="presParOf" srcId="{A826F591-BF07-CF46-BCEB-1D7801C294F7}" destId="{2B17844E-9698-8346-9DA8-7B3A0D216E73}" srcOrd="8" destOrd="0" presId="urn:microsoft.com/office/officeart/2016/7/layout/VerticalHollowActionList"/>
    <dgm:cxn modelId="{D79C6635-4D81-694A-8B9E-DE0421354215}" type="presParOf" srcId="{2B17844E-9698-8346-9DA8-7B3A0D216E73}" destId="{8E63BB01-4AC2-3C4A-9680-5E9905F30AD7}" srcOrd="0" destOrd="0" presId="urn:microsoft.com/office/officeart/2016/7/layout/VerticalHollowActionList"/>
    <dgm:cxn modelId="{3A79BCD8-99B1-D349-9360-6AD8E886EABF}" type="presParOf" srcId="{2B17844E-9698-8346-9DA8-7B3A0D216E73}" destId="{86D96039-8B85-3D48-9C60-D6D4E8279492}" srcOrd="1" destOrd="0" presId="urn:microsoft.com/office/officeart/2016/7/layout/VerticalHollowActionList"/>
    <dgm:cxn modelId="{7CF3F799-6120-2345-8725-FC5197A4DE31}" type="presParOf" srcId="{A826F591-BF07-CF46-BCEB-1D7801C294F7}" destId="{D7D5A98B-A9A1-A74E-ABBF-37511651CF43}" srcOrd="9" destOrd="0" presId="urn:microsoft.com/office/officeart/2016/7/layout/VerticalHollowActionList"/>
    <dgm:cxn modelId="{0C97BB52-BD41-B94B-ACC0-6643D8F11D16}" type="presParOf" srcId="{A826F591-BF07-CF46-BCEB-1D7801C294F7}" destId="{0D48060C-869B-E44A-A711-D5364974581A}" srcOrd="10" destOrd="0" presId="urn:microsoft.com/office/officeart/2016/7/layout/VerticalHollowActionList"/>
    <dgm:cxn modelId="{28383828-162D-544E-A3A7-52FD02420F3B}" type="presParOf" srcId="{0D48060C-869B-E44A-A711-D5364974581A}" destId="{0697BEC4-0EDD-A84D-B79A-B352EAF61B44}" srcOrd="0" destOrd="0" presId="urn:microsoft.com/office/officeart/2016/7/layout/VerticalHollowActionList"/>
    <dgm:cxn modelId="{C7CC2455-A78B-0E48-8881-5F5D6F70E19D}" type="presParOf" srcId="{0D48060C-869B-E44A-A711-D5364974581A}" destId="{F7EC3847-F683-D54D-B4E9-0504A70DA776}" srcOrd="1" destOrd="0" presId="urn:microsoft.com/office/officeart/2016/7/layout/VerticalHollowAc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4BEE58-0AB7-4541-8C26-AD749A4E78DF}">
      <dsp:nvSpPr>
        <dsp:cNvPr id="0" name=""/>
        <dsp:cNvSpPr/>
      </dsp:nvSpPr>
      <dsp:spPr>
        <a:xfrm>
          <a:off x="0" y="2703"/>
          <a:ext cx="716298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B22E9E-E7F1-3540-8629-7ED808961ECC}">
      <dsp:nvSpPr>
        <dsp:cNvPr id="0" name=""/>
        <dsp:cNvSpPr/>
      </dsp:nvSpPr>
      <dsp:spPr>
        <a:xfrm>
          <a:off x="0" y="2703"/>
          <a:ext cx="716298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As members in one of the greatest civic organizations in the world, we strive to create an organization that is open and inclusive, fair to all, builds goodwill, and benefits our communities. </a:t>
          </a:r>
        </a:p>
      </dsp:txBody>
      <dsp:txXfrm>
        <a:off x="0" y="2703"/>
        <a:ext cx="7162982" cy="1843578"/>
      </dsp:txXfrm>
    </dsp:sp>
    <dsp:sp modelId="{587E3437-5FF0-6C42-9495-927EC12783BB}">
      <dsp:nvSpPr>
        <dsp:cNvPr id="0" name=""/>
        <dsp:cNvSpPr/>
      </dsp:nvSpPr>
      <dsp:spPr>
        <a:xfrm>
          <a:off x="0" y="1846281"/>
          <a:ext cx="716298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6FADE2-11EE-8A4A-9DBC-C1E157BCA38B}">
      <dsp:nvSpPr>
        <dsp:cNvPr id="0" name=""/>
        <dsp:cNvSpPr/>
      </dsp:nvSpPr>
      <dsp:spPr>
        <a:xfrm>
          <a:off x="0" y="1846281"/>
          <a:ext cx="716298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solidFill>
                <a:srgbClr val="000000">
                  <a:hueOff val="0"/>
                  <a:satOff val="0"/>
                  <a:lumOff val="0"/>
                  <a:alphaOff val="0"/>
                </a:srgbClr>
              </a:solidFill>
              <a:latin typeface="Arial" panose="020B0604020202020204"/>
              <a:ea typeface="+mn-ea"/>
              <a:cs typeface="+mn-cs"/>
            </a:rPr>
            <a:t>A top priority for Rotary is growing and diversifying our membership to make sure we reflect the communities we serve and are inclusive of all cultures, experiences, and identities.</a:t>
          </a:r>
        </a:p>
      </dsp:txBody>
      <dsp:txXfrm>
        <a:off x="0" y="1846281"/>
        <a:ext cx="7162982" cy="1843578"/>
      </dsp:txXfrm>
    </dsp:sp>
    <dsp:sp modelId="{26A7E198-0222-BB4D-802C-16B821583B3F}">
      <dsp:nvSpPr>
        <dsp:cNvPr id="0" name=""/>
        <dsp:cNvSpPr/>
      </dsp:nvSpPr>
      <dsp:spPr>
        <a:xfrm>
          <a:off x="0" y="3689859"/>
          <a:ext cx="716298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2BCEFB-0B6A-0C4B-9965-E620E5ABD576}">
      <dsp:nvSpPr>
        <dsp:cNvPr id="0" name=""/>
        <dsp:cNvSpPr/>
      </dsp:nvSpPr>
      <dsp:spPr>
        <a:xfrm>
          <a:off x="0" y="3689859"/>
          <a:ext cx="716298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We want people with differing perspectives and ideas who will help Rotary take action to create lasting change in communities around the world.</a:t>
          </a:r>
          <a:endParaRPr lang="en-US" sz="2500" kern="1200" dirty="0">
            <a:latin typeface="Frutiger" panose="020B0500000000000000" pitchFamily="34" charset="0"/>
          </a:endParaRPr>
        </a:p>
      </dsp:txBody>
      <dsp:txXfrm>
        <a:off x="0" y="3689859"/>
        <a:ext cx="7162982" cy="18435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6309A7-856F-4958-A9BC-D8ADF1D64D38}">
      <dsp:nvSpPr>
        <dsp:cNvPr id="0" name=""/>
        <dsp:cNvSpPr/>
      </dsp:nvSpPr>
      <dsp:spPr>
        <a:xfrm>
          <a:off x="71410" y="170110"/>
          <a:ext cx="1504371" cy="150437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4A9445-A807-47C5-A88E-28046DA1B636}">
      <dsp:nvSpPr>
        <dsp:cNvPr id="0" name=""/>
        <dsp:cNvSpPr/>
      </dsp:nvSpPr>
      <dsp:spPr>
        <a:xfrm>
          <a:off x="387328" y="486028"/>
          <a:ext cx="872535" cy="8725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9178BA-152E-4FA3-BAF3-DB9D833BBD4F}">
      <dsp:nvSpPr>
        <dsp:cNvPr id="0" name=""/>
        <dsp:cNvSpPr/>
      </dsp:nvSpPr>
      <dsp:spPr>
        <a:xfrm>
          <a:off x="1898147" y="170110"/>
          <a:ext cx="3546018" cy="1504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Recognizing the differences that make each of us unique.</a:t>
          </a:r>
        </a:p>
      </dsp:txBody>
      <dsp:txXfrm>
        <a:off x="1898147" y="170110"/>
        <a:ext cx="3546018" cy="1504371"/>
      </dsp:txXfrm>
    </dsp:sp>
    <dsp:sp modelId="{3005DEFD-56EA-4CFF-BAA8-21C815439DCF}">
      <dsp:nvSpPr>
        <dsp:cNvPr id="0" name=""/>
        <dsp:cNvSpPr/>
      </dsp:nvSpPr>
      <dsp:spPr>
        <a:xfrm>
          <a:off x="6062032" y="170110"/>
          <a:ext cx="1504371" cy="150437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83BC7A-CCDB-4E6B-9127-AD6D036061DB}">
      <dsp:nvSpPr>
        <dsp:cNvPr id="0" name=""/>
        <dsp:cNvSpPr/>
      </dsp:nvSpPr>
      <dsp:spPr>
        <a:xfrm>
          <a:off x="6377951" y="486028"/>
          <a:ext cx="872535" cy="8725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E783DB-4160-4641-8DB2-02BC0FACBA40}">
      <dsp:nvSpPr>
        <dsp:cNvPr id="0" name=""/>
        <dsp:cNvSpPr/>
      </dsp:nvSpPr>
      <dsp:spPr>
        <a:xfrm>
          <a:off x="7888769" y="170110"/>
          <a:ext cx="3546018" cy="1504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Attracting people of all backgrounds together in a respectful environment.</a:t>
          </a:r>
        </a:p>
      </dsp:txBody>
      <dsp:txXfrm>
        <a:off x="7888769" y="170110"/>
        <a:ext cx="3546018" cy="1504371"/>
      </dsp:txXfrm>
    </dsp:sp>
    <dsp:sp modelId="{941CAD1D-6188-4F4F-86EF-B0AD3E7D7680}">
      <dsp:nvSpPr>
        <dsp:cNvPr id="0" name=""/>
        <dsp:cNvSpPr/>
      </dsp:nvSpPr>
      <dsp:spPr>
        <a:xfrm>
          <a:off x="71410" y="2360414"/>
          <a:ext cx="1504371" cy="150437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BA7707-C4B4-4CC7-A45A-01276D26CB63}">
      <dsp:nvSpPr>
        <dsp:cNvPr id="0" name=""/>
        <dsp:cNvSpPr/>
      </dsp:nvSpPr>
      <dsp:spPr>
        <a:xfrm>
          <a:off x="387328" y="2676332"/>
          <a:ext cx="872535" cy="87253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59FA3E-F808-4F0A-A26E-69AAC965F118}">
      <dsp:nvSpPr>
        <dsp:cNvPr id="0" name=""/>
        <dsp:cNvSpPr/>
      </dsp:nvSpPr>
      <dsp:spPr>
        <a:xfrm>
          <a:off x="1898147" y="2360414"/>
          <a:ext cx="3546018" cy="1504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Creating an environment where everyone is appreciated and has a chance to succeed.</a:t>
          </a:r>
        </a:p>
      </dsp:txBody>
      <dsp:txXfrm>
        <a:off x="1898147" y="2360414"/>
        <a:ext cx="3546018" cy="1504371"/>
      </dsp:txXfrm>
    </dsp:sp>
    <dsp:sp modelId="{F273C139-AC86-4D73-823E-29A657AAFC00}">
      <dsp:nvSpPr>
        <dsp:cNvPr id="0" name=""/>
        <dsp:cNvSpPr/>
      </dsp:nvSpPr>
      <dsp:spPr>
        <a:xfrm>
          <a:off x="6062032" y="2360414"/>
          <a:ext cx="1504371" cy="150437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772E02-CCD5-43F1-8FEC-A730818AB181}">
      <dsp:nvSpPr>
        <dsp:cNvPr id="0" name=""/>
        <dsp:cNvSpPr/>
      </dsp:nvSpPr>
      <dsp:spPr>
        <a:xfrm>
          <a:off x="6377951" y="2676332"/>
          <a:ext cx="872535" cy="87253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EAEB85-3662-4DEF-9BF8-CC2FE20E3D61}">
      <dsp:nvSpPr>
        <dsp:cNvPr id="0" name=""/>
        <dsp:cNvSpPr/>
      </dsp:nvSpPr>
      <dsp:spPr>
        <a:xfrm>
          <a:off x="7888769" y="2360414"/>
          <a:ext cx="3546018" cy="1504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Recognizing how attitudes toward differences influence our interactions with others.</a:t>
          </a:r>
        </a:p>
      </dsp:txBody>
      <dsp:txXfrm>
        <a:off x="7888769" y="2360414"/>
        <a:ext cx="3546018" cy="15043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6309A7-856F-4958-A9BC-D8ADF1D64D38}">
      <dsp:nvSpPr>
        <dsp:cNvPr id="0" name=""/>
        <dsp:cNvSpPr/>
      </dsp:nvSpPr>
      <dsp:spPr>
        <a:xfrm>
          <a:off x="71410" y="1265262"/>
          <a:ext cx="1504371" cy="150437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4A9445-A807-47C5-A88E-28046DA1B636}">
      <dsp:nvSpPr>
        <dsp:cNvPr id="0" name=""/>
        <dsp:cNvSpPr/>
      </dsp:nvSpPr>
      <dsp:spPr>
        <a:xfrm>
          <a:off x="387328" y="1581180"/>
          <a:ext cx="872535" cy="872535"/>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9178BA-152E-4FA3-BAF3-DB9D833BBD4F}">
      <dsp:nvSpPr>
        <dsp:cNvPr id="0" name=""/>
        <dsp:cNvSpPr/>
      </dsp:nvSpPr>
      <dsp:spPr>
        <a:xfrm>
          <a:off x="1898147" y="1265262"/>
          <a:ext cx="3546018" cy="1504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altLang="en-US" sz="1800" b="1" i="1" kern="1200" dirty="0">
              <a:solidFill>
                <a:schemeClr val="tx1"/>
              </a:solidFill>
            </a:rPr>
            <a:t>Fear of change </a:t>
          </a:r>
          <a:r>
            <a:rPr lang="en-US" altLang="en-US" sz="1800" kern="1200" dirty="0">
              <a:solidFill>
                <a:schemeClr val="tx1"/>
              </a:solidFill>
            </a:rPr>
            <a:t>is counterproductive, especially fear of ideas and people who are different from us. </a:t>
          </a:r>
          <a:endParaRPr lang="en-US" sz="1800" kern="1200" dirty="0"/>
        </a:p>
      </dsp:txBody>
      <dsp:txXfrm>
        <a:off x="1898147" y="1265262"/>
        <a:ext cx="3546018" cy="1504371"/>
      </dsp:txXfrm>
    </dsp:sp>
    <dsp:sp modelId="{3005DEFD-56EA-4CFF-BAA8-21C815439DCF}">
      <dsp:nvSpPr>
        <dsp:cNvPr id="0" name=""/>
        <dsp:cNvSpPr/>
      </dsp:nvSpPr>
      <dsp:spPr>
        <a:xfrm>
          <a:off x="6062032" y="1265262"/>
          <a:ext cx="1504371" cy="150437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83BC7A-CCDB-4E6B-9127-AD6D036061DB}">
      <dsp:nvSpPr>
        <dsp:cNvPr id="0" name=""/>
        <dsp:cNvSpPr/>
      </dsp:nvSpPr>
      <dsp:spPr>
        <a:xfrm>
          <a:off x="6377951" y="1581180"/>
          <a:ext cx="872535" cy="872535"/>
        </a:xfrm>
        <a:prstGeom prst="rect">
          <a:avLst/>
        </a:prstGeom>
        <a:blipFill>
          <a:blip xmlns:r="http://schemas.openxmlformats.org/officeDocument/2006/relationships" r:embed="rId3"/>
          <a:srcRect/>
          <a:stretch>
            <a:fillRect t="-4000" b="-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E783DB-4160-4641-8DB2-02BC0FACBA40}">
      <dsp:nvSpPr>
        <dsp:cNvPr id="0" name=""/>
        <dsp:cNvSpPr/>
      </dsp:nvSpPr>
      <dsp:spPr>
        <a:xfrm>
          <a:off x="7888769" y="1265262"/>
          <a:ext cx="3546018" cy="1504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altLang="en-US" sz="1800" b="1" i="1" kern="1200" dirty="0">
              <a:solidFill>
                <a:schemeClr val="tx1"/>
              </a:solidFill>
            </a:rPr>
            <a:t>Bias</a:t>
          </a:r>
          <a:r>
            <a:rPr lang="en-US" altLang="en-US" sz="1800" kern="1200" dirty="0">
              <a:solidFill>
                <a:schemeClr val="tx1"/>
              </a:solidFill>
            </a:rPr>
            <a:t> occurs when you make spontaneous judgments about people or situations based on your past experiences, culture, background, or exposure to media.</a:t>
          </a:r>
          <a:endParaRPr lang="en-US" sz="1800" kern="1200" dirty="0"/>
        </a:p>
      </dsp:txBody>
      <dsp:txXfrm>
        <a:off x="7888769" y="1265262"/>
        <a:ext cx="3546018" cy="15043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2B75E1-2899-7D4E-B111-1999B19D1890}">
      <dsp:nvSpPr>
        <dsp:cNvPr id="0" name=""/>
        <dsp:cNvSpPr/>
      </dsp:nvSpPr>
      <dsp:spPr>
        <a:xfrm>
          <a:off x="1944806" y="449"/>
          <a:ext cx="7779224" cy="58451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939" tIns="148467" rIns="150939" bIns="148467" numCol="1" spcCol="1270" anchor="ctr" anchorCtr="0">
          <a:noAutofit/>
        </a:bodyPr>
        <a:lstStyle/>
        <a:p>
          <a:pPr marL="0" lvl="0" indent="0" algn="l" defTabSz="622300">
            <a:lnSpc>
              <a:spcPct val="90000"/>
            </a:lnSpc>
            <a:spcBef>
              <a:spcPct val="0"/>
            </a:spcBef>
            <a:spcAft>
              <a:spcPct val="35000"/>
            </a:spcAft>
            <a:buNone/>
          </a:pPr>
          <a:r>
            <a:rPr lang="en-US" sz="1400" kern="1200"/>
            <a:t>Practice positive, constructive conversations; work cooperatively towards a common goal. </a:t>
          </a:r>
        </a:p>
      </dsp:txBody>
      <dsp:txXfrm>
        <a:off x="1944806" y="449"/>
        <a:ext cx="7779224" cy="584517"/>
      </dsp:txXfrm>
    </dsp:sp>
    <dsp:sp modelId="{D88CEDEA-9FF4-6942-87EC-98EF1D43A377}">
      <dsp:nvSpPr>
        <dsp:cNvPr id="0" name=""/>
        <dsp:cNvSpPr/>
      </dsp:nvSpPr>
      <dsp:spPr>
        <a:xfrm>
          <a:off x="0" y="449"/>
          <a:ext cx="1944806" cy="584517"/>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913" tIns="57737" rIns="102913" bIns="57737" numCol="1" spcCol="1270" anchor="ctr" anchorCtr="0">
          <a:noAutofit/>
        </a:bodyPr>
        <a:lstStyle/>
        <a:p>
          <a:pPr marL="0" lvl="0" indent="0" algn="ctr" defTabSz="755650">
            <a:lnSpc>
              <a:spcPct val="90000"/>
            </a:lnSpc>
            <a:spcBef>
              <a:spcPct val="0"/>
            </a:spcBef>
            <a:spcAft>
              <a:spcPct val="35000"/>
            </a:spcAft>
            <a:buNone/>
          </a:pPr>
          <a:r>
            <a:rPr lang="en-US" sz="1700" kern="1200"/>
            <a:t>Practice</a:t>
          </a:r>
        </a:p>
      </dsp:txBody>
      <dsp:txXfrm>
        <a:off x="0" y="449"/>
        <a:ext cx="1944806" cy="584517"/>
      </dsp:txXfrm>
    </dsp:sp>
    <dsp:sp modelId="{8F1B7A10-006E-0D47-9F1F-69B30B3D12D7}">
      <dsp:nvSpPr>
        <dsp:cNvPr id="0" name=""/>
        <dsp:cNvSpPr/>
      </dsp:nvSpPr>
      <dsp:spPr>
        <a:xfrm>
          <a:off x="1944806" y="620037"/>
          <a:ext cx="7779224" cy="58451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939" tIns="148467" rIns="150939" bIns="148467" numCol="1" spcCol="1270" anchor="ctr" anchorCtr="0">
          <a:noAutofit/>
        </a:bodyPr>
        <a:lstStyle/>
        <a:p>
          <a:pPr marL="0" lvl="0" indent="0" algn="l" defTabSz="622300">
            <a:lnSpc>
              <a:spcPct val="90000"/>
            </a:lnSpc>
            <a:spcBef>
              <a:spcPct val="0"/>
            </a:spcBef>
            <a:spcAft>
              <a:spcPct val="35000"/>
            </a:spcAft>
            <a:buNone/>
          </a:pPr>
          <a:r>
            <a:rPr lang="en-US" sz="1400" kern="1200"/>
            <a:t>Live up to the social contract; contribute to your fullest potential; strive for excellence.</a:t>
          </a:r>
        </a:p>
      </dsp:txBody>
      <dsp:txXfrm>
        <a:off x="1944806" y="620037"/>
        <a:ext cx="7779224" cy="584517"/>
      </dsp:txXfrm>
    </dsp:sp>
    <dsp:sp modelId="{6B84D947-BF3F-A64E-B319-DFAFB8D0F2B8}">
      <dsp:nvSpPr>
        <dsp:cNvPr id="0" name=""/>
        <dsp:cNvSpPr/>
      </dsp:nvSpPr>
      <dsp:spPr>
        <a:xfrm>
          <a:off x="0" y="620037"/>
          <a:ext cx="1944806" cy="584517"/>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913" tIns="57737" rIns="102913" bIns="57737" numCol="1" spcCol="1270" anchor="ctr" anchorCtr="0">
          <a:noAutofit/>
        </a:bodyPr>
        <a:lstStyle/>
        <a:p>
          <a:pPr marL="0" lvl="0" indent="0" algn="ctr" defTabSz="755650">
            <a:lnSpc>
              <a:spcPct val="90000"/>
            </a:lnSpc>
            <a:spcBef>
              <a:spcPct val="0"/>
            </a:spcBef>
            <a:spcAft>
              <a:spcPct val="35000"/>
            </a:spcAft>
            <a:buNone/>
          </a:pPr>
          <a:r>
            <a:rPr lang="en-US" sz="1700" kern="1200" dirty="0"/>
            <a:t>Contribute</a:t>
          </a:r>
        </a:p>
      </dsp:txBody>
      <dsp:txXfrm>
        <a:off x="0" y="620037"/>
        <a:ext cx="1944806" cy="584517"/>
      </dsp:txXfrm>
    </dsp:sp>
    <dsp:sp modelId="{A3CA04D8-A9C4-B74F-AC79-8DBD5FE342EB}">
      <dsp:nvSpPr>
        <dsp:cNvPr id="0" name=""/>
        <dsp:cNvSpPr/>
      </dsp:nvSpPr>
      <dsp:spPr>
        <a:xfrm>
          <a:off x="1944806" y="1239626"/>
          <a:ext cx="7779224" cy="58451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939" tIns="148467" rIns="150939" bIns="148467" numCol="1" spcCol="1270" anchor="ctr" anchorCtr="0">
          <a:noAutofit/>
        </a:bodyPr>
        <a:lstStyle/>
        <a:p>
          <a:pPr marL="0" lvl="0" indent="0" algn="l" defTabSz="622300">
            <a:lnSpc>
              <a:spcPct val="90000"/>
            </a:lnSpc>
            <a:spcBef>
              <a:spcPct val="0"/>
            </a:spcBef>
            <a:spcAft>
              <a:spcPct val="35000"/>
            </a:spcAft>
            <a:buNone/>
          </a:pPr>
          <a:r>
            <a:rPr lang="en-US" sz="1400" kern="1200"/>
            <a:t>Recognize and respect others and their individuality.</a:t>
          </a:r>
        </a:p>
      </dsp:txBody>
      <dsp:txXfrm>
        <a:off x="1944806" y="1239626"/>
        <a:ext cx="7779224" cy="584517"/>
      </dsp:txXfrm>
    </dsp:sp>
    <dsp:sp modelId="{38D5476C-BEA4-0D44-8F6E-75F61C98000B}">
      <dsp:nvSpPr>
        <dsp:cNvPr id="0" name=""/>
        <dsp:cNvSpPr/>
      </dsp:nvSpPr>
      <dsp:spPr>
        <a:xfrm>
          <a:off x="0" y="1239626"/>
          <a:ext cx="1944806" cy="584517"/>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913" tIns="57737" rIns="102913" bIns="57737" numCol="1" spcCol="1270" anchor="ctr" anchorCtr="0">
          <a:noAutofit/>
        </a:bodyPr>
        <a:lstStyle/>
        <a:p>
          <a:pPr marL="0" lvl="0" indent="0" algn="ctr" defTabSz="755650">
            <a:lnSpc>
              <a:spcPct val="90000"/>
            </a:lnSpc>
            <a:spcBef>
              <a:spcPct val="0"/>
            </a:spcBef>
            <a:spcAft>
              <a:spcPct val="35000"/>
            </a:spcAft>
            <a:buNone/>
          </a:pPr>
          <a:r>
            <a:rPr lang="en-US" sz="1700" kern="1200" dirty="0"/>
            <a:t>Recognize and Respect</a:t>
          </a:r>
        </a:p>
      </dsp:txBody>
      <dsp:txXfrm>
        <a:off x="0" y="1239626"/>
        <a:ext cx="1944806" cy="584517"/>
      </dsp:txXfrm>
    </dsp:sp>
    <dsp:sp modelId="{502E28E6-0555-304C-A967-639C8175A8A5}">
      <dsp:nvSpPr>
        <dsp:cNvPr id="0" name=""/>
        <dsp:cNvSpPr/>
      </dsp:nvSpPr>
      <dsp:spPr>
        <a:xfrm>
          <a:off x="1944806" y="1859214"/>
          <a:ext cx="7779224" cy="58451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939" tIns="148467" rIns="150939" bIns="148467" numCol="1" spcCol="1270" anchor="ctr" anchorCtr="0">
          <a:noAutofit/>
        </a:bodyPr>
        <a:lstStyle/>
        <a:p>
          <a:pPr marL="0" lvl="0" indent="0" algn="l" defTabSz="622300">
            <a:lnSpc>
              <a:spcPct val="90000"/>
            </a:lnSpc>
            <a:spcBef>
              <a:spcPct val="0"/>
            </a:spcBef>
            <a:spcAft>
              <a:spcPct val="35000"/>
            </a:spcAft>
            <a:buNone/>
          </a:pPr>
          <a:r>
            <a:rPr lang="en-US" sz="1400" kern="1200"/>
            <a:t>Think before you speak and be sensitive to others.</a:t>
          </a:r>
        </a:p>
      </dsp:txBody>
      <dsp:txXfrm>
        <a:off x="1944806" y="1859214"/>
        <a:ext cx="7779224" cy="584517"/>
      </dsp:txXfrm>
    </dsp:sp>
    <dsp:sp modelId="{B12E0ABC-995D-3C4B-A75F-3AE2F92BB65E}">
      <dsp:nvSpPr>
        <dsp:cNvPr id="0" name=""/>
        <dsp:cNvSpPr/>
      </dsp:nvSpPr>
      <dsp:spPr>
        <a:xfrm>
          <a:off x="0" y="1859214"/>
          <a:ext cx="1944806" cy="584517"/>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913" tIns="57737" rIns="102913" bIns="57737" numCol="1" spcCol="1270" anchor="ctr" anchorCtr="0">
          <a:noAutofit/>
        </a:bodyPr>
        <a:lstStyle/>
        <a:p>
          <a:pPr marL="0" lvl="0" indent="0" algn="ctr" defTabSz="755650">
            <a:lnSpc>
              <a:spcPct val="90000"/>
            </a:lnSpc>
            <a:spcBef>
              <a:spcPct val="0"/>
            </a:spcBef>
            <a:spcAft>
              <a:spcPct val="35000"/>
            </a:spcAft>
            <a:buNone/>
          </a:pPr>
          <a:r>
            <a:rPr lang="en-US" sz="1700" kern="1200" dirty="0"/>
            <a:t>Think Before Speaking</a:t>
          </a:r>
        </a:p>
      </dsp:txBody>
      <dsp:txXfrm>
        <a:off x="0" y="1859214"/>
        <a:ext cx="1944806" cy="584517"/>
      </dsp:txXfrm>
    </dsp:sp>
    <dsp:sp modelId="{86D96039-8B85-3D48-9C60-D6D4E8279492}">
      <dsp:nvSpPr>
        <dsp:cNvPr id="0" name=""/>
        <dsp:cNvSpPr/>
      </dsp:nvSpPr>
      <dsp:spPr>
        <a:xfrm>
          <a:off x="1944806" y="2478802"/>
          <a:ext cx="7779224" cy="58451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939" tIns="148467" rIns="150939" bIns="148467" numCol="1" spcCol="1270" anchor="ctr" anchorCtr="0">
          <a:noAutofit/>
        </a:bodyPr>
        <a:lstStyle/>
        <a:p>
          <a:pPr marL="0" lvl="0" indent="0" algn="l" defTabSz="622300">
            <a:lnSpc>
              <a:spcPct val="90000"/>
            </a:lnSpc>
            <a:spcBef>
              <a:spcPct val="0"/>
            </a:spcBef>
            <a:spcAft>
              <a:spcPct val="35000"/>
            </a:spcAft>
            <a:buNone/>
          </a:pPr>
          <a:r>
            <a:rPr lang="en-US" sz="1400" kern="1200" dirty="0"/>
            <a:t>Talk about your differences and ask tactful questions about how people want to be treated.</a:t>
          </a:r>
        </a:p>
      </dsp:txBody>
      <dsp:txXfrm>
        <a:off x="1944806" y="2478802"/>
        <a:ext cx="7779224" cy="584517"/>
      </dsp:txXfrm>
    </dsp:sp>
    <dsp:sp modelId="{8E63BB01-4AC2-3C4A-9680-5E9905F30AD7}">
      <dsp:nvSpPr>
        <dsp:cNvPr id="0" name=""/>
        <dsp:cNvSpPr/>
      </dsp:nvSpPr>
      <dsp:spPr>
        <a:xfrm>
          <a:off x="0" y="2478802"/>
          <a:ext cx="1944806" cy="584517"/>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913" tIns="57737" rIns="102913" bIns="57737" numCol="1" spcCol="1270" anchor="ctr" anchorCtr="0">
          <a:noAutofit/>
        </a:bodyPr>
        <a:lstStyle/>
        <a:p>
          <a:pPr marL="0" lvl="0" indent="0" algn="ctr" defTabSz="755650">
            <a:lnSpc>
              <a:spcPct val="90000"/>
            </a:lnSpc>
            <a:spcBef>
              <a:spcPct val="0"/>
            </a:spcBef>
            <a:spcAft>
              <a:spcPct val="35000"/>
            </a:spcAft>
            <a:buNone/>
          </a:pPr>
          <a:r>
            <a:rPr lang="en-US" sz="1700" kern="1200" dirty="0"/>
            <a:t>Engage Others</a:t>
          </a:r>
        </a:p>
      </dsp:txBody>
      <dsp:txXfrm>
        <a:off x="0" y="2478802"/>
        <a:ext cx="1944806" cy="584517"/>
      </dsp:txXfrm>
    </dsp:sp>
    <dsp:sp modelId="{F7EC3847-F683-D54D-B4E9-0504A70DA776}">
      <dsp:nvSpPr>
        <dsp:cNvPr id="0" name=""/>
        <dsp:cNvSpPr/>
      </dsp:nvSpPr>
      <dsp:spPr>
        <a:xfrm>
          <a:off x="1944806" y="3098391"/>
          <a:ext cx="7779224" cy="58451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939" tIns="148467" rIns="150939" bIns="148467" numCol="1" spcCol="1270" anchor="ctr" anchorCtr="0">
          <a:noAutofit/>
        </a:bodyPr>
        <a:lstStyle/>
        <a:p>
          <a:pPr marL="0" lvl="0" indent="0" algn="l" defTabSz="622300">
            <a:lnSpc>
              <a:spcPct val="90000"/>
            </a:lnSpc>
            <a:spcBef>
              <a:spcPct val="0"/>
            </a:spcBef>
            <a:spcAft>
              <a:spcPct val="35000"/>
            </a:spcAft>
            <a:buNone/>
          </a:pPr>
          <a:r>
            <a:rPr lang="en-US" sz="1400" kern="1200"/>
            <a:t>Eliminate stereotypes and generalizations.</a:t>
          </a:r>
        </a:p>
      </dsp:txBody>
      <dsp:txXfrm>
        <a:off x="1944806" y="3098391"/>
        <a:ext cx="7779224" cy="584517"/>
      </dsp:txXfrm>
    </dsp:sp>
    <dsp:sp modelId="{0697BEC4-0EDD-A84D-B79A-B352EAF61B44}">
      <dsp:nvSpPr>
        <dsp:cNvPr id="0" name=""/>
        <dsp:cNvSpPr/>
      </dsp:nvSpPr>
      <dsp:spPr>
        <a:xfrm>
          <a:off x="0" y="3098391"/>
          <a:ext cx="1944806" cy="584517"/>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913" tIns="57737" rIns="102913" bIns="57737" numCol="1" spcCol="1270" anchor="ctr" anchorCtr="0">
          <a:noAutofit/>
        </a:bodyPr>
        <a:lstStyle/>
        <a:p>
          <a:pPr marL="0" lvl="0" indent="0" algn="ctr" defTabSz="755650">
            <a:lnSpc>
              <a:spcPct val="90000"/>
            </a:lnSpc>
            <a:spcBef>
              <a:spcPct val="0"/>
            </a:spcBef>
            <a:spcAft>
              <a:spcPct val="35000"/>
            </a:spcAft>
            <a:buNone/>
          </a:pPr>
          <a:r>
            <a:rPr lang="en-US" sz="1700" kern="1200" dirty="0"/>
            <a:t>Eliminate Bias</a:t>
          </a:r>
        </a:p>
      </dsp:txBody>
      <dsp:txXfrm>
        <a:off x="0" y="3098391"/>
        <a:ext cx="1944806" cy="584517"/>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19E2F945-66BA-5444-B8E8-B69A41ECD66B}" type="datetimeFigureOut">
              <a:rPr lang="en-US" smtClean="0"/>
              <a:t>7/17/21</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2C3466BC-3765-8246-AC88-C0B88F49B5BA}" type="slidenum">
              <a:rPr lang="en-US" smtClean="0"/>
              <a:t>‹#›</a:t>
            </a:fld>
            <a:endParaRPr lang="en-US"/>
          </a:p>
        </p:txBody>
      </p:sp>
    </p:spTree>
    <p:extLst>
      <p:ext uri="{BB962C8B-B14F-4D97-AF65-F5344CB8AC3E}">
        <p14:creationId xmlns:p14="http://schemas.microsoft.com/office/powerpoint/2010/main" val="1360786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3466BC-3765-8246-AC88-C0B88F49B5BA}" type="slidenum">
              <a:rPr lang="en-US" smtClean="0"/>
              <a:t>1</a:t>
            </a:fld>
            <a:endParaRPr lang="en-US"/>
          </a:p>
        </p:txBody>
      </p:sp>
    </p:spTree>
    <p:extLst>
      <p:ext uri="{BB962C8B-B14F-4D97-AF65-F5344CB8AC3E}">
        <p14:creationId xmlns:p14="http://schemas.microsoft.com/office/powerpoint/2010/main" val="1904847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3466BC-3765-8246-AC88-C0B88F49B5BA}" type="slidenum">
              <a:rPr lang="en-US" smtClean="0"/>
              <a:t>2</a:t>
            </a:fld>
            <a:endParaRPr lang="en-US"/>
          </a:p>
        </p:txBody>
      </p:sp>
    </p:spTree>
    <p:extLst>
      <p:ext uri="{BB962C8B-B14F-4D97-AF65-F5344CB8AC3E}">
        <p14:creationId xmlns:p14="http://schemas.microsoft.com/office/powerpoint/2010/main" val="24502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3466BC-3765-8246-AC88-C0B88F49B5BA}" type="slidenum">
              <a:rPr lang="en-US" smtClean="0"/>
              <a:t>3</a:t>
            </a:fld>
            <a:endParaRPr lang="en-US"/>
          </a:p>
        </p:txBody>
      </p:sp>
    </p:spTree>
    <p:extLst>
      <p:ext uri="{BB962C8B-B14F-4D97-AF65-F5344CB8AC3E}">
        <p14:creationId xmlns:p14="http://schemas.microsoft.com/office/powerpoint/2010/main" val="2747375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3466BC-3765-8246-AC88-C0B88F49B5BA}" type="slidenum">
              <a:rPr lang="en-US" smtClean="0"/>
              <a:t>4</a:t>
            </a:fld>
            <a:endParaRPr lang="en-US"/>
          </a:p>
        </p:txBody>
      </p:sp>
    </p:spTree>
    <p:extLst>
      <p:ext uri="{BB962C8B-B14F-4D97-AF65-F5344CB8AC3E}">
        <p14:creationId xmlns:p14="http://schemas.microsoft.com/office/powerpoint/2010/main" val="661733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3466BC-3765-8246-AC88-C0B88F49B5BA}" type="slidenum">
              <a:rPr lang="en-US" smtClean="0"/>
              <a:t>5</a:t>
            </a:fld>
            <a:endParaRPr lang="en-US"/>
          </a:p>
        </p:txBody>
      </p:sp>
    </p:spTree>
    <p:extLst>
      <p:ext uri="{BB962C8B-B14F-4D97-AF65-F5344CB8AC3E}">
        <p14:creationId xmlns:p14="http://schemas.microsoft.com/office/powerpoint/2010/main" val="2933463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3466BC-3765-8246-AC88-C0B88F49B5BA}" type="slidenum">
              <a:rPr lang="en-US" smtClean="0"/>
              <a:t>6</a:t>
            </a:fld>
            <a:endParaRPr lang="en-US"/>
          </a:p>
        </p:txBody>
      </p:sp>
    </p:spTree>
    <p:extLst>
      <p:ext uri="{BB962C8B-B14F-4D97-AF65-F5344CB8AC3E}">
        <p14:creationId xmlns:p14="http://schemas.microsoft.com/office/powerpoint/2010/main" val="2990544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3466BC-3765-8246-AC88-C0B88F49B5BA}" type="slidenum">
              <a:rPr lang="en-US" smtClean="0"/>
              <a:t>7</a:t>
            </a:fld>
            <a:endParaRPr lang="en-US"/>
          </a:p>
        </p:txBody>
      </p:sp>
    </p:spTree>
    <p:extLst>
      <p:ext uri="{BB962C8B-B14F-4D97-AF65-F5344CB8AC3E}">
        <p14:creationId xmlns:p14="http://schemas.microsoft.com/office/powerpoint/2010/main" val="3632924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3466BC-3765-8246-AC88-C0B88F49B5BA}" type="slidenum">
              <a:rPr lang="en-US" smtClean="0"/>
              <a:t>8</a:t>
            </a:fld>
            <a:endParaRPr lang="en-US"/>
          </a:p>
        </p:txBody>
      </p:sp>
    </p:spTree>
    <p:extLst>
      <p:ext uri="{BB962C8B-B14F-4D97-AF65-F5344CB8AC3E}">
        <p14:creationId xmlns:p14="http://schemas.microsoft.com/office/powerpoint/2010/main" val="1524478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E87BE51-7F9F-E644-B096-5C6955BB62A3}"/>
              </a:ext>
            </a:extLst>
          </p:cNvPr>
          <p:cNvSpPr>
            <a:spLocks noGrp="1" noChangeArrowheads="1"/>
          </p:cNvSpPr>
          <p:nvPr>
            <p:ph type="hdr" sz="quarter"/>
          </p:nvPr>
        </p:nvSpPr>
        <p:spPr>
          <a:ln/>
        </p:spPr>
        <p:txBody>
          <a:bodyPr/>
          <a:lstStyle/>
          <a:p>
            <a:r>
              <a:rPr lang="en-US" altLang="en-US"/>
              <a:t>FDA Diversity Module</a:t>
            </a:r>
          </a:p>
        </p:txBody>
      </p:sp>
      <p:sp>
        <p:nvSpPr>
          <p:cNvPr id="5" name="Rectangle 7">
            <a:extLst>
              <a:ext uri="{FF2B5EF4-FFF2-40B4-BE49-F238E27FC236}">
                <a16:creationId xmlns:a16="http://schemas.microsoft.com/office/drawing/2014/main" id="{908B342B-46C1-AC4D-9A56-F3A1EDABE28C}"/>
              </a:ext>
            </a:extLst>
          </p:cNvPr>
          <p:cNvSpPr>
            <a:spLocks noGrp="1" noChangeArrowheads="1"/>
          </p:cNvSpPr>
          <p:nvPr>
            <p:ph type="sldNum" sz="quarter" idx="5"/>
          </p:nvPr>
        </p:nvSpPr>
        <p:spPr>
          <a:ln/>
        </p:spPr>
        <p:txBody>
          <a:bodyPr/>
          <a:lstStyle/>
          <a:p>
            <a:fld id="{C6DA8539-135F-F544-AC4B-5C472D238996}" type="slidenum">
              <a:rPr lang="en-US" altLang="en-US"/>
              <a:pPr/>
              <a:t>9</a:t>
            </a:fld>
            <a:endParaRPr lang="en-US" altLang="en-US"/>
          </a:p>
        </p:txBody>
      </p:sp>
      <p:sp>
        <p:nvSpPr>
          <p:cNvPr id="368642" name="Rectangle 2">
            <a:extLst>
              <a:ext uri="{FF2B5EF4-FFF2-40B4-BE49-F238E27FC236}">
                <a16:creationId xmlns:a16="http://schemas.microsoft.com/office/drawing/2014/main" id="{D942AE3C-79F9-FA47-A040-062B43D5FF2E}"/>
              </a:ext>
            </a:extLst>
          </p:cNvPr>
          <p:cNvSpPr>
            <a:spLocks noGrp="1" noRot="1" noChangeAspect="1" noChangeArrowheads="1" noTextEdit="1"/>
          </p:cNvSpPr>
          <p:nvPr>
            <p:ph type="sldImg"/>
          </p:nvPr>
        </p:nvSpPr>
        <p:spPr>
          <a:ln/>
        </p:spPr>
      </p:sp>
      <p:sp>
        <p:nvSpPr>
          <p:cNvPr id="368643" name="Rectangle 3">
            <a:extLst>
              <a:ext uri="{FF2B5EF4-FFF2-40B4-BE49-F238E27FC236}">
                <a16:creationId xmlns:a16="http://schemas.microsoft.com/office/drawing/2014/main" id="{D7F79309-1AD1-1E46-9953-9611E2A31752}"/>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369244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5:notes"/>
          <p:cNvSpPr txBox="1">
            <a:spLocks noGrp="1"/>
          </p:cNvSpPr>
          <p:nvPr>
            <p:ph type="body" idx="1"/>
          </p:nvPr>
        </p:nvSpPr>
        <p:spPr>
          <a:xfrm>
            <a:off x="935038" y="4416425"/>
            <a:ext cx="5140325" cy="4183063"/>
          </a:xfrm>
          <a:prstGeom prst="rect">
            <a:avLst/>
          </a:prstGeom>
        </p:spPr>
        <p:txBody>
          <a:bodyPr spcFirstLastPara="1" wrap="square" lIns="93175" tIns="46575" rIns="93175" bIns="46575" anchor="t" anchorCtr="0">
            <a:noAutofit/>
          </a:bodyPr>
          <a:lstStyle/>
          <a:p>
            <a:endParaRPr lang="en-US" sz="1200" b="0" i="0" u="none" strike="noStrike" cap="none" dirty="0">
              <a:solidFill>
                <a:schemeClr val="dk1"/>
              </a:solidFill>
              <a:effectLst/>
              <a:latin typeface="Arial"/>
              <a:ea typeface="Arial"/>
              <a:cs typeface="Arial"/>
              <a:sym typeface="Arial"/>
            </a:endParaRPr>
          </a:p>
        </p:txBody>
      </p:sp>
      <p:sp>
        <p:nvSpPr>
          <p:cNvPr id="151" name="Google Shape;151;p1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928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69F680AF-66DB-A048-A4F3-C35E915D0353}"/>
              </a:ext>
            </a:extLst>
          </p:cNvPr>
          <p:cNvSpPr>
            <a:spLocks noGrp="1" noChangeArrowheads="1"/>
          </p:cNvSpPr>
          <p:nvPr>
            <p:ph type="hdr" sz="quarter"/>
          </p:nvPr>
        </p:nvSpPr>
        <p:spPr>
          <a:ln/>
        </p:spPr>
        <p:txBody>
          <a:bodyPr/>
          <a:lstStyle/>
          <a:p>
            <a:r>
              <a:rPr lang="en-US" altLang="en-US"/>
              <a:t>FDA Diversity Module</a:t>
            </a:r>
          </a:p>
        </p:txBody>
      </p:sp>
      <p:sp>
        <p:nvSpPr>
          <p:cNvPr id="5" name="Rectangle 7">
            <a:extLst>
              <a:ext uri="{FF2B5EF4-FFF2-40B4-BE49-F238E27FC236}">
                <a16:creationId xmlns:a16="http://schemas.microsoft.com/office/drawing/2014/main" id="{77D0F903-DB69-0146-B3D7-CC5BC5D09828}"/>
              </a:ext>
            </a:extLst>
          </p:cNvPr>
          <p:cNvSpPr>
            <a:spLocks noGrp="1" noChangeArrowheads="1"/>
          </p:cNvSpPr>
          <p:nvPr>
            <p:ph type="sldNum" sz="quarter" idx="5"/>
          </p:nvPr>
        </p:nvSpPr>
        <p:spPr>
          <a:ln/>
        </p:spPr>
        <p:txBody>
          <a:bodyPr/>
          <a:lstStyle/>
          <a:p>
            <a:fld id="{B5C27D1F-1B09-BC41-9306-9F0C6FEAB145}" type="slidenum">
              <a:rPr lang="en-US" altLang="en-US"/>
              <a:pPr/>
              <a:t>11</a:t>
            </a:fld>
            <a:endParaRPr lang="en-US" altLang="en-US"/>
          </a:p>
        </p:txBody>
      </p:sp>
      <p:sp>
        <p:nvSpPr>
          <p:cNvPr id="349186" name="Rectangle 2">
            <a:extLst>
              <a:ext uri="{FF2B5EF4-FFF2-40B4-BE49-F238E27FC236}">
                <a16:creationId xmlns:a16="http://schemas.microsoft.com/office/drawing/2014/main" id="{1D55C4F0-F3B3-7A4E-B749-4A855750F5A4}"/>
              </a:ext>
            </a:extLst>
          </p:cNvPr>
          <p:cNvSpPr>
            <a:spLocks noGrp="1" noRot="1" noChangeAspect="1" noChangeArrowheads="1" noTextEdit="1"/>
          </p:cNvSpPr>
          <p:nvPr>
            <p:ph type="sldImg"/>
          </p:nvPr>
        </p:nvSpPr>
        <p:spPr>
          <a:ln/>
        </p:spPr>
      </p:sp>
      <p:sp>
        <p:nvSpPr>
          <p:cNvPr id="349187" name="Rectangle 3">
            <a:extLst>
              <a:ext uri="{FF2B5EF4-FFF2-40B4-BE49-F238E27FC236}">
                <a16:creationId xmlns:a16="http://schemas.microsoft.com/office/drawing/2014/main" id="{F56E6B59-FEFC-7C47-B2E9-7128776D20EB}"/>
              </a:ext>
            </a:extLst>
          </p:cNvPr>
          <p:cNvSpPr>
            <a:spLocks noGrp="1" noChangeArrowheads="1"/>
          </p:cNvSpPr>
          <p:nvPr>
            <p:ph type="body" idx="1"/>
          </p:nvPr>
        </p:nvSpPr>
        <p:spPr/>
        <p:txBody>
          <a:bodyPr/>
          <a:lstStyle/>
          <a:p>
            <a:endParaRPr lang="en-US" altLang="en-US" sz="2000" dirty="0"/>
          </a:p>
        </p:txBody>
      </p:sp>
    </p:spTree>
    <p:extLst>
      <p:ext uri="{BB962C8B-B14F-4D97-AF65-F5344CB8AC3E}">
        <p14:creationId xmlns:p14="http://schemas.microsoft.com/office/powerpoint/2010/main" val="1500304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3466BC-3765-8246-AC88-C0B88F49B5BA}" type="slidenum">
              <a:rPr lang="en-US" smtClean="0"/>
              <a:t>12</a:t>
            </a:fld>
            <a:endParaRPr lang="en-US"/>
          </a:p>
        </p:txBody>
      </p:sp>
    </p:spTree>
    <p:extLst>
      <p:ext uri="{BB962C8B-B14F-4D97-AF65-F5344CB8AC3E}">
        <p14:creationId xmlns:p14="http://schemas.microsoft.com/office/powerpoint/2010/main" val="1628955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3466BC-3765-8246-AC88-C0B88F49B5BA}" type="slidenum">
              <a:rPr lang="en-US" smtClean="0"/>
              <a:t>13</a:t>
            </a:fld>
            <a:endParaRPr lang="en-US"/>
          </a:p>
        </p:txBody>
      </p:sp>
    </p:spTree>
    <p:extLst>
      <p:ext uri="{BB962C8B-B14F-4D97-AF65-F5344CB8AC3E}">
        <p14:creationId xmlns:p14="http://schemas.microsoft.com/office/powerpoint/2010/main" val="25498455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3466BC-3765-8246-AC88-C0B88F49B5BA}" type="slidenum">
              <a:rPr lang="en-US" smtClean="0"/>
              <a:t>14</a:t>
            </a:fld>
            <a:endParaRPr lang="en-US"/>
          </a:p>
        </p:txBody>
      </p:sp>
    </p:spTree>
    <p:extLst>
      <p:ext uri="{BB962C8B-B14F-4D97-AF65-F5344CB8AC3E}">
        <p14:creationId xmlns:p14="http://schemas.microsoft.com/office/powerpoint/2010/main" val="4221924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3466BC-3765-8246-AC88-C0B88F49B5BA}" type="slidenum">
              <a:rPr lang="en-US" smtClean="0"/>
              <a:t>15</a:t>
            </a:fld>
            <a:endParaRPr lang="en-US"/>
          </a:p>
        </p:txBody>
      </p:sp>
    </p:spTree>
    <p:extLst>
      <p:ext uri="{BB962C8B-B14F-4D97-AF65-F5344CB8AC3E}">
        <p14:creationId xmlns:p14="http://schemas.microsoft.com/office/powerpoint/2010/main" val="2940130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563FCF23-093D-4643-8DE2-E15B7AEDD7C9}"/>
              </a:ext>
            </a:extLst>
          </p:cNvPr>
          <p:cNvSpPr>
            <a:spLocks noGrp="1" noChangeArrowheads="1"/>
          </p:cNvSpPr>
          <p:nvPr>
            <p:ph type="hdr" sz="quarter"/>
          </p:nvPr>
        </p:nvSpPr>
        <p:spPr>
          <a:ln/>
        </p:spPr>
        <p:txBody>
          <a:bodyPr/>
          <a:lstStyle/>
          <a:p>
            <a:r>
              <a:rPr lang="en-US" altLang="en-US"/>
              <a:t>FDA Diversity Module</a:t>
            </a:r>
          </a:p>
        </p:txBody>
      </p:sp>
      <p:sp>
        <p:nvSpPr>
          <p:cNvPr id="5" name="Rectangle 7">
            <a:extLst>
              <a:ext uri="{FF2B5EF4-FFF2-40B4-BE49-F238E27FC236}">
                <a16:creationId xmlns:a16="http://schemas.microsoft.com/office/drawing/2014/main" id="{FD0D384B-A909-CA42-A0D0-488F117ABE14}"/>
              </a:ext>
            </a:extLst>
          </p:cNvPr>
          <p:cNvSpPr>
            <a:spLocks noGrp="1" noChangeArrowheads="1"/>
          </p:cNvSpPr>
          <p:nvPr>
            <p:ph type="sldNum" sz="quarter" idx="5"/>
          </p:nvPr>
        </p:nvSpPr>
        <p:spPr>
          <a:ln/>
        </p:spPr>
        <p:txBody>
          <a:bodyPr/>
          <a:lstStyle/>
          <a:p>
            <a:fld id="{A2772306-A2BF-3F4E-8F6A-ED5A0B034861}" type="slidenum">
              <a:rPr lang="en-US" altLang="en-US"/>
              <a:pPr/>
              <a:t>16</a:t>
            </a:fld>
            <a:endParaRPr lang="en-US" altLang="en-US"/>
          </a:p>
        </p:txBody>
      </p:sp>
      <p:sp>
        <p:nvSpPr>
          <p:cNvPr id="351234" name="Rectangle 2">
            <a:extLst>
              <a:ext uri="{FF2B5EF4-FFF2-40B4-BE49-F238E27FC236}">
                <a16:creationId xmlns:a16="http://schemas.microsoft.com/office/drawing/2014/main" id="{9144D114-64C7-C447-BA0E-BFDA4A74890F}"/>
              </a:ext>
            </a:extLst>
          </p:cNvPr>
          <p:cNvSpPr>
            <a:spLocks noGrp="1" noRot="1" noChangeAspect="1" noChangeArrowheads="1" noTextEdit="1"/>
          </p:cNvSpPr>
          <p:nvPr>
            <p:ph type="sldImg"/>
          </p:nvPr>
        </p:nvSpPr>
        <p:spPr>
          <a:ln/>
        </p:spPr>
      </p:sp>
      <p:sp>
        <p:nvSpPr>
          <p:cNvPr id="351235" name="Rectangle 3">
            <a:extLst>
              <a:ext uri="{FF2B5EF4-FFF2-40B4-BE49-F238E27FC236}">
                <a16:creationId xmlns:a16="http://schemas.microsoft.com/office/drawing/2014/main" id="{5181A106-8386-FC4F-AC18-EFE5E4531D05}"/>
              </a:ext>
            </a:extLst>
          </p:cNvPr>
          <p:cNvSpPr>
            <a:spLocks noGrp="1" noChangeArrowheads="1"/>
          </p:cNvSpPr>
          <p:nvPr>
            <p:ph type="body" idx="1"/>
          </p:nvPr>
        </p:nvSpPr>
        <p:spPr/>
        <p:txBody>
          <a:bodyPr/>
          <a:lstStyle/>
          <a:p>
            <a:endParaRPr lang="en-US" altLang="en-US" sz="20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3466BC-3765-8246-AC88-C0B88F49B5BA}" type="slidenum">
              <a:rPr lang="en-US" smtClean="0"/>
              <a:t>17</a:t>
            </a:fld>
            <a:endParaRPr lang="en-US"/>
          </a:p>
        </p:txBody>
      </p:sp>
    </p:spTree>
    <p:extLst>
      <p:ext uri="{BB962C8B-B14F-4D97-AF65-F5344CB8AC3E}">
        <p14:creationId xmlns:p14="http://schemas.microsoft.com/office/powerpoint/2010/main" val="3398606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bg>
      <p:bgPr>
        <a:solidFill>
          <a:schemeClr val="lt1"/>
        </a:solidFill>
        <a:effectLst/>
      </p:bgPr>
    </p:bg>
    <p:spTree>
      <p:nvGrpSpPr>
        <p:cNvPr id="1" name="Shape 11"/>
        <p:cNvGrpSpPr/>
        <p:nvPr/>
      </p:nvGrpSpPr>
      <p:grpSpPr>
        <a:xfrm>
          <a:off x="0" y="0"/>
          <a:ext cx="0" cy="0"/>
          <a:chOff x="0" y="0"/>
          <a:chExt cx="0" cy="0"/>
        </a:xfrm>
      </p:grpSpPr>
      <p:sp>
        <p:nvSpPr>
          <p:cNvPr id="12" name="Google Shape;12;p44"/>
          <p:cNvSpPr/>
          <p:nvPr/>
        </p:nvSpPr>
        <p:spPr>
          <a:xfrm>
            <a:off x="0" y="0"/>
            <a:ext cx="12192000" cy="68580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3" name="Google Shape;13;p44"/>
          <p:cNvSpPr/>
          <p:nvPr/>
        </p:nvSpPr>
        <p:spPr>
          <a:xfrm>
            <a:off x="-101600" y="457200"/>
            <a:ext cx="12395200" cy="533400"/>
          </a:xfrm>
          <a:prstGeom prst="rect">
            <a:avLst/>
          </a:prstGeom>
          <a:solidFill>
            <a:srgbClr val="005DAA"/>
          </a:solidFill>
          <a:ln>
            <a:noFill/>
          </a:ln>
          <a:effectLst>
            <a:outerShdw blurRad="88900" dist="61087" dir="5400000" rotWithShape="0">
              <a:srgbClr val="000000">
                <a:alpha val="2392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4" name="Google Shape;14;p44"/>
          <p:cNvSpPr txBox="1">
            <a:spLocks noGrp="1"/>
          </p:cNvSpPr>
          <p:nvPr>
            <p:ph type="title"/>
          </p:nvPr>
        </p:nvSpPr>
        <p:spPr>
          <a:xfrm>
            <a:off x="508000" y="457200"/>
            <a:ext cx="11684000" cy="533400"/>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chemeClr val="lt1"/>
              </a:buClr>
              <a:buSzPts val="1800"/>
              <a:buFont typeface="Arial Narrow"/>
              <a:buNone/>
              <a:defRPr sz="1800" b="0" i="0" u="none" strike="noStrike" cap="none">
                <a:solidFill>
                  <a:schemeClr val="lt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5" name="Google Shape;15;p44"/>
          <p:cNvSpPr txBox="1">
            <a:spLocks noGrp="1"/>
          </p:cNvSpPr>
          <p:nvPr>
            <p:ph type="body" idx="1"/>
          </p:nvPr>
        </p:nvSpPr>
        <p:spPr>
          <a:xfrm>
            <a:off x="609600" y="1219201"/>
            <a:ext cx="10972800" cy="4525963"/>
          </a:xfrm>
          <a:prstGeom prst="rect">
            <a:avLst/>
          </a:prstGeom>
          <a:noFill/>
          <a:ln>
            <a:noFill/>
          </a:ln>
        </p:spPr>
        <p:txBody>
          <a:bodyPr spcFirstLastPara="1" wrap="square" lIns="0" tIns="45700" rIns="0" bIns="45700" anchor="t" anchorCtr="0">
            <a:noAutofit/>
          </a:bodyPr>
          <a:lstStyle>
            <a:lvl1pPr marL="457200" marR="0" lvl="0" indent="-228600" algn="l" rtl="0">
              <a:lnSpc>
                <a:spcPct val="100000"/>
              </a:lnSpc>
              <a:spcBef>
                <a:spcPts val="320"/>
              </a:spcBef>
              <a:spcAft>
                <a:spcPts val="0"/>
              </a:spcAft>
              <a:buClr>
                <a:srgbClr val="687D90"/>
              </a:buClr>
              <a:buSzPts val="1600"/>
              <a:buFont typeface="Arial"/>
              <a:buNone/>
              <a:defRPr sz="1600" b="1" i="0" u="none" strike="noStrike" cap="none">
                <a:solidFill>
                  <a:srgbClr val="687D90"/>
                </a:solidFill>
                <a:latin typeface="Georgia"/>
                <a:ea typeface="Georgia"/>
                <a:cs typeface="Georgia"/>
                <a:sym typeface="Georgia"/>
              </a:defRPr>
            </a:lvl1pPr>
            <a:lvl2pPr marL="914400" marR="0" lvl="1" indent="-228600" algn="l" rtl="0">
              <a:lnSpc>
                <a:spcPct val="100000"/>
              </a:lnSpc>
              <a:spcBef>
                <a:spcPts val="320"/>
              </a:spcBef>
              <a:spcAft>
                <a:spcPts val="0"/>
              </a:spcAft>
              <a:buClr>
                <a:srgbClr val="919295"/>
              </a:buClr>
              <a:buSzPts val="1600"/>
              <a:buFont typeface="Arial"/>
              <a:buNone/>
              <a:defRPr sz="1600" b="0" i="0" u="none" strike="noStrike" cap="none">
                <a:solidFill>
                  <a:srgbClr val="919295"/>
                </a:solidFill>
                <a:latin typeface="Georgia"/>
                <a:ea typeface="Georgia"/>
                <a:cs typeface="Georgia"/>
                <a:sym typeface="Georgia"/>
              </a:defRPr>
            </a:lvl2pPr>
            <a:lvl3pPr marL="1371600" marR="0" lvl="2" indent="-228600" algn="l" rtl="0">
              <a:lnSpc>
                <a:spcPct val="100000"/>
              </a:lnSpc>
              <a:spcBef>
                <a:spcPts val="320"/>
              </a:spcBef>
              <a:spcAft>
                <a:spcPts val="0"/>
              </a:spcAft>
              <a:buClr>
                <a:srgbClr val="687D90"/>
              </a:buClr>
              <a:buSzPts val="1600"/>
              <a:buFont typeface="Arial"/>
              <a:buNone/>
              <a:defRPr sz="1600" b="1" i="0" u="none" strike="noStrike" cap="none">
                <a:solidFill>
                  <a:srgbClr val="687D90"/>
                </a:solidFill>
                <a:latin typeface="Georgia"/>
                <a:ea typeface="Georgia"/>
                <a:cs typeface="Georgia"/>
                <a:sym typeface="Georgia"/>
              </a:defRPr>
            </a:lvl3pPr>
            <a:lvl4pPr marL="1828800" marR="0" lvl="3" indent="-330200" algn="l" rtl="0">
              <a:lnSpc>
                <a:spcPct val="100000"/>
              </a:lnSpc>
              <a:spcBef>
                <a:spcPts val="320"/>
              </a:spcBef>
              <a:spcAft>
                <a:spcPts val="0"/>
              </a:spcAft>
              <a:buClr>
                <a:srgbClr val="005DAA"/>
              </a:buClr>
              <a:buSzPts val="1600"/>
              <a:buFont typeface="Noto Sans Symbols"/>
              <a:buChar char="▪"/>
              <a:defRPr sz="1600" b="0" i="0" u="none" strike="noStrike" cap="none">
                <a:solidFill>
                  <a:srgbClr val="919295"/>
                </a:solidFill>
                <a:latin typeface="Georgia"/>
                <a:ea typeface="Georgia"/>
                <a:cs typeface="Georgia"/>
                <a:sym typeface="Georgia"/>
              </a:defRPr>
            </a:lvl4pPr>
            <a:lvl5pPr marL="2286000" marR="0" lvl="4" indent="-330200" algn="l" rtl="0">
              <a:lnSpc>
                <a:spcPct val="100000"/>
              </a:lnSpc>
              <a:spcBef>
                <a:spcPts val="320"/>
              </a:spcBef>
              <a:spcAft>
                <a:spcPts val="0"/>
              </a:spcAft>
              <a:buClr>
                <a:srgbClr val="919295"/>
              </a:buClr>
              <a:buSzPts val="1600"/>
              <a:buFont typeface="Noto Sans Symbols"/>
              <a:buChar char="▪"/>
              <a:defRPr sz="1600" b="0" i="0" u="none" strike="noStrike" cap="none">
                <a:solidFill>
                  <a:srgbClr val="919295"/>
                </a:solidFill>
                <a:latin typeface="Georgia"/>
                <a:ea typeface="Georgia"/>
                <a:cs typeface="Georgia"/>
                <a:sym typeface="Georgia"/>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489928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reserve="1">
  <p:cSld name="1_Title and Content">
    <p:bg>
      <p:bgPr>
        <a:solidFill>
          <a:schemeClr val="lt1"/>
        </a:solidFill>
        <a:effectLst/>
      </p:bgPr>
    </p:bg>
    <p:spTree>
      <p:nvGrpSpPr>
        <p:cNvPr id="1" name="Shape 11"/>
        <p:cNvGrpSpPr/>
        <p:nvPr/>
      </p:nvGrpSpPr>
      <p:grpSpPr>
        <a:xfrm>
          <a:off x="0" y="0"/>
          <a:ext cx="0" cy="0"/>
          <a:chOff x="0" y="0"/>
          <a:chExt cx="0" cy="0"/>
        </a:xfrm>
      </p:grpSpPr>
      <p:sp>
        <p:nvSpPr>
          <p:cNvPr id="12" name="Google Shape;12;p44"/>
          <p:cNvSpPr/>
          <p:nvPr/>
        </p:nvSpPr>
        <p:spPr>
          <a:xfrm>
            <a:off x="0" y="0"/>
            <a:ext cx="12192000" cy="68580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3" name="Google Shape;13;p44"/>
          <p:cNvSpPr/>
          <p:nvPr/>
        </p:nvSpPr>
        <p:spPr>
          <a:xfrm>
            <a:off x="-101600" y="457200"/>
            <a:ext cx="12395200" cy="533400"/>
          </a:xfrm>
          <a:prstGeom prst="rect">
            <a:avLst/>
          </a:prstGeom>
          <a:solidFill>
            <a:srgbClr val="005DAA"/>
          </a:solidFill>
          <a:ln>
            <a:noFill/>
          </a:ln>
          <a:effectLst>
            <a:outerShdw blurRad="88900" dist="61087" dir="5400000" rotWithShape="0">
              <a:srgbClr val="000000">
                <a:alpha val="2392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4" name="Google Shape;14;p44"/>
          <p:cNvSpPr txBox="1">
            <a:spLocks noGrp="1"/>
          </p:cNvSpPr>
          <p:nvPr>
            <p:ph type="title"/>
          </p:nvPr>
        </p:nvSpPr>
        <p:spPr>
          <a:xfrm>
            <a:off x="508000" y="457200"/>
            <a:ext cx="11684000" cy="533400"/>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chemeClr val="lt1"/>
              </a:buClr>
              <a:buSzPts val="1800"/>
              <a:buFont typeface="Arial Narrow"/>
              <a:buNone/>
              <a:defRPr sz="1800" b="0" i="0" u="none" strike="noStrike" cap="none">
                <a:solidFill>
                  <a:schemeClr val="lt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5" name="Google Shape;15;p44"/>
          <p:cNvSpPr txBox="1">
            <a:spLocks noGrp="1"/>
          </p:cNvSpPr>
          <p:nvPr>
            <p:ph type="body" idx="1"/>
          </p:nvPr>
        </p:nvSpPr>
        <p:spPr>
          <a:xfrm>
            <a:off x="609600" y="1219201"/>
            <a:ext cx="10972800" cy="4525963"/>
          </a:xfrm>
          <a:prstGeom prst="rect">
            <a:avLst/>
          </a:prstGeom>
          <a:noFill/>
          <a:ln>
            <a:noFill/>
          </a:ln>
        </p:spPr>
        <p:txBody>
          <a:bodyPr spcFirstLastPara="1" wrap="square" lIns="0" tIns="45700" rIns="0" bIns="45700" anchor="t" anchorCtr="0">
            <a:noAutofit/>
          </a:bodyPr>
          <a:lstStyle>
            <a:lvl1pPr marL="457200" marR="0" lvl="0" indent="-228600" algn="l" rtl="0">
              <a:lnSpc>
                <a:spcPct val="100000"/>
              </a:lnSpc>
              <a:spcBef>
                <a:spcPts val="320"/>
              </a:spcBef>
              <a:spcAft>
                <a:spcPts val="0"/>
              </a:spcAft>
              <a:buClr>
                <a:srgbClr val="687D90"/>
              </a:buClr>
              <a:buSzPts val="1600"/>
              <a:buFont typeface="Arial"/>
              <a:buNone/>
              <a:defRPr sz="1600" b="1" i="0" u="none" strike="noStrike" cap="none">
                <a:solidFill>
                  <a:srgbClr val="687D90"/>
                </a:solidFill>
                <a:latin typeface="Georgia"/>
                <a:ea typeface="Georgia"/>
                <a:cs typeface="Georgia"/>
                <a:sym typeface="Georgia"/>
              </a:defRPr>
            </a:lvl1pPr>
            <a:lvl2pPr marL="914400" marR="0" lvl="1" indent="-228600" algn="l" rtl="0">
              <a:lnSpc>
                <a:spcPct val="100000"/>
              </a:lnSpc>
              <a:spcBef>
                <a:spcPts val="320"/>
              </a:spcBef>
              <a:spcAft>
                <a:spcPts val="0"/>
              </a:spcAft>
              <a:buClr>
                <a:srgbClr val="919295"/>
              </a:buClr>
              <a:buSzPts val="1600"/>
              <a:buFont typeface="Arial"/>
              <a:buNone/>
              <a:defRPr sz="1600" b="0" i="0" u="none" strike="noStrike" cap="none">
                <a:solidFill>
                  <a:srgbClr val="919295"/>
                </a:solidFill>
                <a:latin typeface="Georgia"/>
                <a:ea typeface="Georgia"/>
                <a:cs typeface="Georgia"/>
                <a:sym typeface="Georgia"/>
              </a:defRPr>
            </a:lvl2pPr>
            <a:lvl3pPr marL="1371600" marR="0" lvl="2" indent="-228600" algn="l" rtl="0">
              <a:lnSpc>
                <a:spcPct val="100000"/>
              </a:lnSpc>
              <a:spcBef>
                <a:spcPts val="320"/>
              </a:spcBef>
              <a:spcAft>
                <a:spcPts val="0"/>
              </a:spcAft>
              <a:buClr>
                <a:srgbClr val="687D90"/>
              </a:buClr>
              <a:buSzPts val="1600"/>
              <a:buFont typeface="Arial"/>
              <a:buNone/>
              <a:defRPr sz="1600" b="1" i="0" u="none" strike="noStrike" cap="none">
                <a:solidFill>
                  <a:srgbClr val="687D90"/>
                </a:solidFill>
                <a:latin typeface="Georgia"/>
                <a:ea typeface="Georgia"/>
                <a:cs typeface="Georgia"/>
                <a:sym typeface="Georgia"/>
              </a:defRPr>
            </a:lvl3pPr>
            <a:lvl4pPr marL="1828800" marR="0" lvl="3" indent="-330200" algn="l" rtl="0">
              <a:lnSpc>
                <a:spcPct val="100000"/>
              </a:lnSpc>
              <a:spcBef>
                <a:spcPts val="320"/>
              </a:spcBef>
              <a:spcAft>
                <a:spcPts val="0"/>
              </a:spcAft>
              <a:buClr>
                <a:srgbClr val="005DAA"/>
              </a:buClr>
              <a:buSzPts val="1600"/>
              <a:buFont typeface="Noto Sans Symbols"/>
              <a:buChar char="▪"/>
              <a:defRPr sz="1600" b="0" i="0" u="none" strike="noStrike" cap="none">
                <a:solidFill>
                  <a:srgbClr val="919295"/>
                </a:solidFill>
                <a:latin typeface="Georgia"/>
                <a:ea typeface="Georgia"/>
                <a:cs typeface="Georgia"/>
                <a:sym typeface="Georgia"/>
              </a:defRPr>
            </a:lvl4pPr>
            <a:lvl5pPr marL="2286000" marR="0" lvl="4" indent="-330200" algn="l" rtl="0">
              <a:lnSpc>
                <a:spcPct val="100000"/>
              </a:lnSpc>
              <a:spcBef>
                <a:spcPts val="320"/>
              </a:spcBef>
              <a:spcAft>
                <a:spcPts val="0"/>
              </a:spcAft>
              <a:buClr>
                <a:srgbClr val="919295"/>
              </a:buClr>
              <a:buSzPts val="1600"/>
              <a:buFont typeface="Noto Sans Symbols"/>
              <a:buChar char="▪"/>
              <a:defRPr sz="1600" b="0" i="0" u="none" strike="noStrike" cap="none">
                <a:solidFill>
                  <a:srgbClr val="919295"/>
                </a:solidFill>
                <a:latin typeface="Georgia"/>
                <a:ea typeface="Georgia"/>
                <a:cs typeface="Georgia"/>
                <a:sym typeface="Georgia"/>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99172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6"/>
        <p:cNvGrpSpPr/>
        <p:nvPr/>
      </p:nvGrpSpPr>
      <p:grpSpPr>
        <a:xfrm>
          <a:off x="0" y="0"/>
          <a:ext cx="0" cy="0"/>
          <a:chOff x="0" y="0"/>
          <a:chExt cx="0" cy="0"/>
        </a:xfrm>
      </p:grpSpPr>
      <p:sp>
        <p:nvSpPr>
          <p:cNvPr id="17" name="Google Shape;17;p47"/>
          <p:cNvSpPr/>
          <p:nvPr/>
        </p:nvSpPr>
        <p:spPr>
          <a:xfrm>
            <a:off x="0" y="0"/>
            <a:ext cx="12192000" cy="68580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8" name="Google Shape;18;p47"/>
          <p:cNvSpPr/>
          <p:nvPr/>
        </p:nvSpPr>
        <p:spPr>
          <a:xfrm>
            <a:off x="-203200" y="2667000"/>
            <a:ext cx="12699999" cy="1600200"/>
          </a:xfrm>
          <a:prstGeom prst="rect">
            <a:avLst/>
          </a:prstGeom>
          <a:solidFill>
            <a:srgbClr val="005DAA"/>
          </a:solidFill>
          <a:ln>
            <a:noFill/>
          </a:ln>
          <a:effectLst>
            <a:outerShdw blurRad="88900" dist="61087" dir="5400000" rotWithShape="0">
              <a:srgbClr val="000000">
                <a:alpha val="4509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9" name="Google Shape;19;p47"/>
          <p:cNvSpPr txBox="1">
            <a:spLocks noGrp="1"/>
          </p:cNvSpPr>
          <p:nvPr>
            <p:ph type="ctrTitle"/>
          </p:nvPr>
        </p:nvSpPr>
        <p:spPr>
          <a:xfrm>
            <a:off x="203200" y="2667000"/>
            <a:ext cx="11785600" cy="1600200"/>
          </a:xfrm>
          <a:prstGeom prst="rect">
            <a:avLst/>
          </a:prstGeom>
          <a:noFill/>
          <a:ln>
            <a:noFill/>
          </a:ln>
        </p:spPr>
        <p:txBody>
          <a:bodyPr spcFirstLastPara="1" wrap="square" lIns="0" tIns="0" rIns="0" bIns="0" anchor="ctr" anchorCtr="0">
            <a:noAutofit/>
          </a:bodyPr>
          <a:lstStyle>
            <a:lvl1pPr marR="0" lvl="0" algn="ctr" rtl="0">
              <a:lnSpc>
                <a:spcPct val="100000"/>
              </a:lnSpc>
              <a:spcBef>
                <a:spcPts val="0"/>
              </a:spcBef>
              <a:spcAft>
                <a:spcPts val="0"/>
              </a:spcAft>
              <a:buClr>
                <a:schemeClr val="lt1"/>
              </a:buClr>
              <a:buSzPts val="3200"/>
              <a:buFont typeface="Arial Narrow"/>
              <a:buNone/>
              <a:defRPr sz="3200" b="0" i="0" u="none" strike="noStrike" cap="none">
                <a:solidFill>
                  <a:schemeClr val="lt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121067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0"/>
        <p:cNvGrpSpPr/>
        <p:nvPr/>
      </p:nvGrpSpPr>
      <p:grpSpPr>
        <a:xfrm>
          <a:off x="0" y="0"/>
          <a:ext cx="0" cy="0"/>
          <a:chOff x="0" y="0"/>
          <a:chExt cx="0" cy="0"/>
        </a:xfrm>
      </p:grpSpPr>
    </p:spTree>
    <p:extLst>
      <p:ext uri="{BB962C8B-B14F-4D97-AF65-F5344CB8AC3E}">
        <p14:creationId xmlns:p14="http://schemas.microsoft.com/office/powerpoint/2010/main" val="1993060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21"/>
        <p:cNvGrpSpPr/>
        <p:nvPr/>
      </p:nvGrpSpPr>
      <p:grpSpPr>
        <a:xfrm>
          <a:off x="0" y="0"/>
          <a:ext cx="0" cy="0"/>
          <a:chOff x="0" y="0"/>
          <a:chExt cx="0" cy="0"/>
        </a:xfrm>
      </p:grpSpPr>
      <p:sp>
        <p:nvSpPr>
          <p:cNvPr id="22" name="Google Shape;22;p46"/>
          <p:cNvSpPr txBox="1">
            <a:spLocks noGrp="1"/>
          </p:cNvSpPr>
          <p:nvPr>
            <p:ph type="ctrTitle"/>
          </p:nvPr>
        </p:nvSpPr>
        <p:spPr>
          <a:xfrm>
            <a:off x="-193964" y="3429000"/>
            <a:ext cx="12395200" cy="990600"/>
          </a:xfrm>
          <a:prstGeom prst="rect">
            <a:avLst/>
          </a:prstGeom>
          <a:solidFill>
            <a:srgbClr val="00AEEF"/>
          </a:solidFill>
          <a:ln>
            <a:noFill/>
          </a:ln>
          <a:effectLst>
            <a:outerShdw blurRad="57150" dist="50800" dir="2700000" algn="tl" rotWithShape="0">
              <a:srgbClr val="000000">
                <a:alpha val="40000"/>
              </a:srgbClr>
            </a:outerShdw>
          </a:effectLst>
        </p:spPr>
        <p:txBody>
          <a:bodyPr spcFirstLastPara="1" wrap="square" lIns="548625" tIns="0" rIns="0" bIns="91425" anchor="b" anchorCtr="0">
            <a:noAutofit/>
          </a:bodyPr>
          <a:lstStyle>
            <a:lvl1pPr marR="0" lvl="0" algn="l" rtl="0">
              <a:lnSpc>
                <a:spcPct val="100000"/>
              </a:lnSpc>
              <a:spcBef>
                <a:spcPts val="0"/>
              </a:spcBef>
              <a:spcAft>
                <a:spcPts val="0"/>
              </a:spcAft>
              <a:buClr>
                <a:schemeClr val="lt1"/>
              </a:buClr>
              <a:buSzPts val="4400"/>
              <a:buFont typeface="Arial Narrow"/>
              <a:buNone/>
              <a:defRPr sz="4400" b="0" i="0" u="none" strike="noStrike" cap="none">
                <a:solidFill>
                  <a:schemeClr val="lt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3" name="Google Shape;23;p46"/>
          <p:cNvSpPr txBox="1">
            <a:spLocks noGrp="1"/>
          </p:cNvSpPr>
          <p:nvPr>
            <p:ph type="subTitle" idx="1"/>
          </p:nvPr>
        </p:nvSpPr>
        <p:spPr>
          <a:xfrm>
            <a:off x="711200" y="4611744"/>
            <a:ext cx="8534400" cy="950856"/>
          </a:xfrm>
          <a:prstGeom prst="rect">
            <a:avLst/>
          </a:prstGeom>
          <a:noFill/>
          <a:ln>
            <a:noFill/>
          </a:ln>
        </p:spPr>
        <p:txBody>
          <a:bodyPr spcFirstLastPara="1" wrap="square" lIns="0" tIns="0" rIns="0" bIns="0" anchor="t" anchorCtr="0">
            <a:normAutofit/>
          </a:bodyPr>
          <a:lstStyle>
            <a:lvl1pPr marR="0" lvl="0" algn="l" rtl="0">
              <a:lnSpc>
                <a:spcPct val="100000"/>
              </a:lnSpc>
              <a:spcBef>
                <a:spcPts val="440"/>
              </a:spcBef>
              <a:spcAft>
                <a:spcPts val="0"/>
              </a:spcAft>
              <a:buClr>
                <a:srgbClr val="00AEEF"/>
              </a:buClr>
              <a:buSzPts val="2200"/>
              <a:buFont typeface="Arial"/>
              <a:buNone/>
              <a:defRPr sz="2200" b="0" i="0" u="none" strike="noStrike" cap="none">
                <a:solidFill>
                  <a:srgbClr val="00AEEF"/>
                </a:solidFill>
                <a:latin typeface="Georgia"/>
                <a:ea typeface="Georgia"/>
                <a:cs typeface="Georgia"/>
                <a:sym typeface="Georgia"/>
              </a:defRPr>
            </a:lvl1pPr>
            <a:lvl2pPr marR="0" lvl="1" algn="ctr" rtl="0">
              <a:lnSpc>
                <a:spcPct val="100000"/>
              </a:lnSpc>
              <a:spcBef>
                <a:spcPts val="560"/>
              </a:spcBef>
              <a:spcAft>
                <a:spcPts val="0"/>
              </a:spcAft>
              <a:buClr>
                <a:srgbClr val="B7B2AE"/>
              </a:buClr>
              <a:buSzPts val="2800"/>
              <a:buFont typeface="Arial"/>
              <a:buNone/>
              <a:defRPr sz="2800" b="0" i="0" u="none" strike="noStrike" cap="none">
                <a:solidFill>
                  <a:srgbClr val="B7B2AE"/>
                </a:solidFill>
                <a:latin typeface="Calibri"/>
                <a:ea typeface="Calibri"/>
                <a:cs typeface="Calibri"/>
                <a:sym typeface="Calibri"/>
              </a:defRPr>
            </a:lvl2pPr>
            <a:lvl3pPr marR="0" lvl="2" algn="ctr" rtl="0">
              <a:lnSpc>
                <a:spcPct val="100000"/>
              </a:lnSpc>
              <a:spcBef>
                <a:spcPts val="480"/>
              </a:spcBef>
              <a:spcAft>
                <a:spcPts val="0"/>
              </a:spcAft>
              <a:buClr>
                <a:srgbClr val="B7B2AE"/>
              </a:buClr>
              <a:buSzPts val="2400"/>
              <a:buFont typeface="Arial"/>
              <a:buNone/>
              <a:defRPr sz="2400" b="0" i="0" u="none" strike="noStrike" cap="none">
                <a:solidFill>
                  <a:srgbClr val="B7B2AE"/>
                </a:solidFill>
                <a:latin typeface="Calibri"/>
                <a:ea typeface="Calibri"/>
                <a:cs typeface="Calibri"/>
                <a:sym typeface="Calibri"/>
              </a:defRPr>
            </a:lvl3pPr>
            <a:lvl4pPr marR="0" lvl="3" algn="ctr" rtl="0">
              <a:lnSpc>
                <a:spcPct val="100000"/>
              </a:lnSpc>
              <a:spcBef>
                <a:spcPts val="400"/>
              </a:spcBef>
              <a:spcAft>
                <a:spcPts val="0"/>
              </a:spcAft>
              <a:buClr>
                <a:srgbClr val="B7B2AE"/>
              </a:buClr>
              <a:buSzPts val="2000"/>
              <a:buFont typeface="Arial"/>
              <a:buNone/>
              <a:defRPr sz="2000" b="0" i="0" u="none" strike="noStrike" cap="none">
                <a:solidFill>
                  <a:srgbClr val="B7B2AE"/>
                </a:solidFill>
                <a:latin typeface="Calibri"/>
                <a:ea typeface="Calibri"/>
                <a:cs typeface="Calibri"/>
                <a:sym typeface="Calibri"/>
              </a:defRPr>
            </a:lvl4pPr>
            <a:lvl5pPr marR="0" lvl="4" algn="ctr" rtl="0">
              <a:lnSpc>
                <a:spcPct val="100000"/>
              </a:lnSpc>
              <a:spcBef>
                <a:spcPts val="400"/>
              </a:spcBef>
              <a:spcAft>
                <a:spcPts val="0"/>
              </a:spcAft>
              <a:buClr>
                <a:srgbClr val="B7B2AE"/>
              </a:buClr>
              <a:buSzPts val="2000"/>
              <a:buFont typeface="Arial"/>
              <a:buNone/>
              <a:defRPr sz="2000" b="0" i="0" u="none" strike="noStrike" cap="none">
                <a:solidFill>
                  <a:srgbClr val="B7B2AE"/>
                </a:solidFill>
                <a:latin typeface="Calibri"/>
                <a:ea typeface="Calibri"/>
                <a:cs typeface="Calibri"/>
                <a:sym typeface="Calibri"/>
              </a:defRPr>
            </a:lvl5pPr>
            <a:lvl6pPr marR="0" lvl="5" algn="ctr" rtl="0">
              <a:lnSpc>
                <a:spcPct val="100000"/>
              </a:lnSpc>
              <a:spcBef>
                <a:spcPts val="400"/>
              </a:spcBef>
              <a:spcAft>
                <a:spcPts val="0"/>
              </a:spcAft>
              <a:buClr>
                <a:srgbClr val="B7B2AE"/>
              </a:buClr>
              <a:buSzPts val="2000"/>
              <a:buFont typeface="Arial"/>
              <a:buNone/>
              <a:defRPr sz="2000" b="0" i="0" u="none" strike="noStrike" cap="none">
                <a:solidFill>
                  <a:srgbClr val="B7B2AE"/>
                </a:solidFill>
                <a:latin typeface="Calibri"/>
                <a:ea typeface="Calibri"/>
                <a:cs typeface="Calibri"/>
                <a:sym typeface="Calibri"/>
              </a:defRPr>
            </a:lvl6pPr>
            <a:lvl7pPr marR="0" lvl="6" algn="ctr" rtl="0">
              <a:lnSpc>
                <a:spcPct val="100000"/>
              </a:lnSpc>
              <a:spcBef>
                <a:spcPts val="400"/>
              </a:spcBef>
              <a:spcAft>
                <a:spcPts val="0"/>
              </a:spcAft>
              <a:buClr>
                <a:srgbClr val="B7B2AE"/>
              </a:buClr>
              <a:buSzPts val="2000"/>
              <a:buFont typeface="Arial"/>
              <a:buNone/>
              <a:defRPr sz="2000" b="0" i="0" u="none" strike="noStrike" cap="none">
                <a:solidFill>
                  <a:srgbClr val="B7B2AE"/>
                </a:solidFill>
                <a:latin typeface="Calibri"/>
                <a:ea typeface="Calibri"/>
                <a:cs typeface="Calibri"/>
                <a:sym typeface="Calibri"/>
              </a:defRPr>
            </a:lvl7pPr>
            <a:lvl8pPr marR="0" lvl="7" algn="ctr" rtl="0">
              <a:lnSpc>
                <a:spcPct val="100000"/>
              </a:lnSpc>
              <a:spcBef>
                <a:spcPts val="400"/>
              </a:spcBef>
              <a:spcAft>
                <a:spcPts val="0"/>
              </a:spcAft>
              <a:buClr>
                <a:srgbClr val="B7B2AE"/>
              </a:buClr>
              <a:buSzPts val="2000"/>
              <a:buFont typeface="Arial"/>
              <a:buNone/>
              <a:defRPr sz="2000" b="0" i="0" u="none" strike="noStrike" cap="none">
                <a:solidFill>
                  <a:srgbClr val="B7B2AE"/>
                </a:solidFill>
                <a:latin typeface="Calibri"/>
                <a:ea typeface="Calibri"/>
                <a:cs typeface="Calibri"/>
                <a:sym typeface="Calibri"/>
              </a:defRPr>
            </a:lvl8pPr>
            <a:lvl9pPr marR="0" lvl="8" algn="ctr" rtl="0">
              <a:lnSpc>
                <a:spcPct val="100000"/>
              </a:lnSpc>
              <a:spcBef>
                <a:spcPts val="400"/>
              </a:spcBef>
              <a:spcAft>
                <a:spcPts val="0"/>
              </a:spcAft>
              <a:buClr>
                <a:srgbClr val="B7B2AE"/>
              </a:buClr>
              <a:buSzPts val="2000"/>
              <a:buFont typeface="Arial"/>
              <a:buNone/>
              <a:defRPr sz="2000" b="0" i="0" u="none" strike="noStrike" cap="none">
                <a:solidFill>
                  <a:srgbClr val="B7B2AE"/>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879934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reserve="1">
  <p:cSld name="Title and Content">
    <p:bg>
      <p:bgPr>
        <a:solidFill>
          <a:schemeClr val="lt1"/>
        </a:solidFill>
        <a:effectLst/>
      </p:bgPr>
    </p:bg>
    <p:spTree>
      <p:nvGrpSpPr>
        <p:cNvPr id="1" name="Shape 11"/>
        <p:cNvGrpSpPr/>
        <p:nvPr/>
      </p:nvGrpSpPr>
      <p:grpSpPr>
        <a:xfrm>
          <a:off x="0" y="0"/>
          <a:ext cx="0" cy="0"/>
          <a:chOff x="0" y="0"/>
          <a:chExt cx="0" cy="0"/>
        </a:xfrm>
      </p:grpSpPr>
      <p:sp>
        <p:nvSpPr>
          <p:cNvPr id="12" name="Google Shape;12;p44"/>
          <p:cNvSpPr/>
          <p:nvPr/>
        </p:nvSpPr>
        <p:spPr>
          <a:xfrm>
            <a:off x="0" y="0"/>
            <a:ext cx="12192000" cy="68580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3" name="Google Shape;13;p44"/>
          <p:cNvSpPr/>
          <p:nvPr/>
        </p:nvSpPr>
        <p:spPr>
          <a:xfrm>
            <a:off x="-101600" y="457200"/>
            <a:ext cx="12395200" cy="533400"/>
          </a:xfrm>
          <a:prstGeom prst="rect">
            <a:avLst/>
          </a:prstGeom>
          <a:solidFill>
            <a:srgbClr val="005DAA"/>
          </a:solidFill>
          <a:ln>
            <a:noFill/>
          </a:ln>
          <a:effectLst>
            <a:outerShdw blurRad="88900" dist="61087" dir="5400000" rotWithShape="0">
              <a:srgbClr val="000000">
                <a:alpha val="2392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4" name="Google Shape;14;p44"/>
          <p:cNvSpPr txBox="1">
            <a:spLocks noGrp="1"/>
          </p:cNvSpPr>
          <p:nvPr>
            <p:ph type="title"/>
          </p:nvPr>
        </p:nvSpPr>
        <p:spPr>
          <a:xfrm>
            <a:off x="508000" y="457200"/>
            <a:ext cx="11684000" cy="533400"/>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chemeClr val="lt1"/>
              </a:buClr>
              <a:buSzPts val="1800"/>
              <a:buFont typeface="Arial Narrow"/>
              <a:buNone/>
              <a:defRPr sz="1800" b="0" i="0" u="none" strike="noStrike" cap="none">
                <a:solidFill>
                  <a:schemeClr val="lt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5" name="Google Shape;15;p44"/>
          <p:cNvSpPr txBox="1">
            <a:spLocks noGrp="1"/>
          </p:cNvSpPr>
          <p:nvPr>
            <p:ph type="body" idx="1"/>
          </p:nvPr>
        </p:nvSpPr>
        <p:spPr>
          <a:xfrm>
            <a:off x="609600" y="1219201"/>
            <a:ext cx="10972800" cy="4525963"/>
          </a:xfrm>
          <a:prstGeom prst="rect">
            <a:avLst/>
          </a:prstGeom>
          <a:noFill/>
          <a:ln>
            <a:noFill/>
          </a:ln>
        </p:spPr>
        <p:txBody>
          <a:bodyPr spcFirstLastPara="1" wrap="square" lIns="0" tIns="45700" rIns="0" bIns="45700" anchor="t" anchorCtr="0">
            <a:noAutofit/>
          </a:bodyPr>
          <a:lstStyle>
            <a:lvl1pPr marL="457200" marR="0" lvl="0" indent="-228600" algn="l" rtl="0">
              <a:lnSpc>
                <a:spcPct val="100000"/>
              </a:lnSpc>
              <a:spcBef>
                <a:spcPts val="320"/>
              </a:spcBef>
              <a:spcAft>
                <a:spcPts val="0"/>
              </a:spcAft>
              <a:buClr>
                <a:srgbClr val="687D90"/>
              </a:buClr>
              <a:buSzPts val="1600"/>
              <a:buFont typeface="Arial"/>
              <a:buNone/>
              <a:defRPr sz="1600" b="1" i="0" u="none" strike="noStrike" cap="none">
                <a:solidFill>
                  <a:srgbClr val="687D90"/>
                </a:solidFill>
                <a:latin typeface="Georgia"/>
                <a:ea typeface="Georgia"/>
                <a:cs typeface="Georgia"/>
                <a:sym typeface="Georgia"/>
              </a:defRPr>
            </a:lvl1pPr>
            <a:lvl2pPr marL="914400" marR="0" lvl="1" indent="-228600" algn="l" rtl="0">
              <a:lnSpc>
                <a:spcPct val="100000"/>
              </a:lnSpc>
              <a:spcBef>
                <a:spcPts val="320"/>
              </a:spcBef>
              <a:spcAft>
                <a:spcPts val="0"/>
              </a:spcAft>
              <a:buClr>
                <a:srgbClr val="919295"/>
              </a:buClr>
              <a:buSzPts val="1600"/>
              <a:buFont typeface="Arial"/>
              <a:buNone/>
              <a:defRPr sz="1600" b="0" i="0" u="none" strike="noStrike" cap="none">
                <a:solidFill>
                  <a:srgbClr val="919295"/>
                </a:solidFill>
                <a:latin typeface="Georgia"/>
                <a:ea typeface="Georgia"/>
                <a:cs typeface="Georgia"/>
                <a:sym typeface="Georgia"/>
              </a:defRPr>
            </a:lvl2pPr>
            <a:lvl3pPr marL="1371600" marR="0" lvl="2" indent="-228600" algn="l" rtl="0">
              <a:lnSpc>
                <a:spcPct val="100000"/>
              </a:lnSpc>
              <a:spcBef>
                <a:spcPts val="320"/>
              </a:spcBef>
              <a:spcAft>
                <a:spcPts val="0"/>
              </a:spcAft>
              <a:buClr>
                <a:srgbClr val="687D90"/>
              </a:buClr>
              <a:buSzPts val="1600"/>
              <a:buFont typeface="Arial"/>
              <a:buNone/>
              <a:defRPr sz="1600" b="1" i="0" u="none" strike="noStrike" cap="none">
                <a:solidFill>
                  <a:srgbClr val="687D90"/>
                </a:solidFill>
                <a:latin typeface="Georgia"/>
                <a:ea typeface="Georgia"/>
                <a:cs typeface="Georgia"/>
                <a:sym typeface="Georgia"/>
              </a:defRPr>
            </a:lvl3pPr>
            <a:lvl4pPr marL="1828800" marR="0" lvl="3" indent="-330200" algn="l" rtl="0">
              <a:lnSpc>
                <a:spcPct val="100000"/>
              </a:lnSpc>
              <a:spcBef>
                <a:spcPts val="320"/>
              </a:spcBef>
              <a:spcAft>
                <a:spcPts val="0"/>
              </a:spcAft>
              <a:buClr>
                <a:srgbClr val="005DAA"/>
              </a:buClr>
              <a:buSzPts val="1600"/>
              <a:buFont typeface="Noto Sans Symbols"/>
              <a:buChar char="▪"/>
              <a:defRPr sz="1600" b="0" i="0" u="none" strike="noStrike" cap="none">
                <a:solidFill>
                  <a:srgbClr val="919295"/>
                </a:solidFill>
                <a:latin typeface="Georgia"/>
                <a:ea typeface="Georgia"/>
                <a:cs typeface="Georgia"/>
                <a:sym typeface="Georgia"/>
              </a:defRPr>
            </a:lvl4pPr>
            <a:lvl5pPr marL="2286000" marR="0" lvl="4" indent="-330200" algn="l" rtl="0">
              <a:lnSpc>
                <a:spcPct val="100000"/>
              </a:lnSpc>
              <a:spcBef>
                <a:spcPts val="320"/>
              </a:spcBef>
              <a:spcAft>
                <a:spcPts val="0"/>
              </a:spcAft>
              <a:buClr>
                <a:srgbClr val="919295"/>
              </a:buClr>
              <a:buSzPts val="1600"/>
              <a:buFont typeface="Noto Sans Symbols"/>
              <a:buChar char="▪"/>
              <a:defRPr sz="1600" b="0" i="0" u="none" strike="noStrike" cap="none">
                <a:solidFill>
                  <a:srgbClr val="919295"/>
                </a:solidFill>
                <a:latin typeface="Georgia"/>
                <a:ea typeface="Georgia"/>
                <a:cs typeface="Georgia"/>
                <a:sym typeface="Georgia"/>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303540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reserve="1">
  <p:cSld name="1_Title and Content">
    <p:bg>
      <p:bgPr>
        <a:solidFill>
          <a:schemeClr val="lt1"/>
        </a:solidFill>
        <a:effectLst/>
      </p:bgPr>
    </p:bg>
    <p:spTree>
      <p:nvGrpSpPr>
        <p:cNvPr id="1" name="Shape 11"/>
        <p:cNvGrpSpPr/>
        <p:nvPr/>
      </p:nvGrpSpPr>
      <p:grpSpPr>
        <a:xfrm>
          <a:off x="0" y="0"/>
          <a:ext cx="0" cy="0"/>
          <a:chOff x="0" y="0"/>
          <a:chExt cx="0" cy="0"/>
        </a:xfrm>
      </p:grpSpPr>
      <p:sp>
        <p:nvSpPr>
          <p:cNvPr id="12" name="Google Shape;12;p44"/>
          <p:cNvSpPr/>
          <p:nvPr/>
        </p:nvSpPr>
        <p:spPr>
          <a:xfrm>
            <a:off x="0" y="0"/>
            <a:ext cx="12192000" cy="68580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3" name="Google Shape;13;p44"/>
          <p:cNvSpPr/>
          <p:nvPr/>
        </p:nvSpPr>
        <p:spPr>
          <a:xfrm>
            <a:off x="-101600" y="457200"/>
            <a:ext cx="12395200" cy="533400"/>
          </a:xfrm>
          <a:prstGeom prst="rect">
            <a:avLst/>
          </a:prstGeom>
          <a:solidFill>
            <a:srgbClr val="005DAA"/>
          </a:solidFill>
          <a:ln>
            <a:noFill/>
          </a:ln>
          <a:effectLst>
            <a:outerShdw blurRad="88900" dist="61087" dir="5400000" rotWithShape="0">
              <a:srgbClr val="000000">
                <a:alpha val="2392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4" name="Google Shape;14;p44"/>
          <p:cNvSpPr txBox="1">
            <a:spLocks noGrp="1"/>
          </p:cNvSpPr>
          <p:nvPr>
            <p:ph type="title"/>
          </p:nvPr>
        </p:nvSpPr>
        <p:spPr>
          <a:xfrm>
            <a:off x="508000" y="457200"/>
            <a:ext cx="11684000" cy="533400"/>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chemeClr val="lt1"/>
              </a:buClr>
              <a:buSzPts val="1800"/>
              <a:buFont typeface="Arial Narrow"/>
              <a:buNone/>
              <a:defRPr sz="1800" b="0" i="0" u="none" strike="noStrike" cap="none">
                <a:solidFill>
                  <a:schemeClr val="lt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5" name="Google Shape;15;p44"/>
          <p:cNvSpPr txBox="1">
            <a:spLocks noGrp="1"/>
          </p:cNvSpPr>
          <p:nvPr>
            <p:ph type="body" idx="1"/>
          </p:nvPr>
        </p:nvSpPr>
        <p:spPr>
          <a:xfrm>
            <a:off x="609600" y="1219201"/>
            <a:ext cx="10972800" cy="4525963"/>
          </a:xfrm>
          <a:prstGeom prst="rect">
            <a:avLst/>
          </a:prstGeom>
          <a:noFill/>
          <a:ln>
            <a:noFill/>
          </a:ln>
        </p:spPr>
        <p:txBody>
          <a:bodyPr spcFirstLastPara="1" wrap="square" lIns="0" tIns="45700" rIns="0" bIns="45700" anchor="t" anchorCtr="0">
            <a:noAutofit/>
          </a:bodyPr>
          <a:lstStyle>
            <a:lvl1pPr marL="457200" marR="0" lvl="0" indent="-228600" algn="l" rtl="0">
              <a:lnSpc>
                <a:spcPct val="100000"/>
              </a:lnSpc>
              <a:spcBef>
                <a:spcPts val="320"/>
              </a:spcBef>
              <a:spcAft>
                <a:spcPts val="0"/>
              </a:spcAft>
              <a:buClr>
                <a:srgbClr val="687D90"/>
              </a:buClr>
              <a:buSzPts val="1600"/>
              <a:buFont typeface="Arial"/>
              <a:buNone/>
              <a:defRPr sz="1600" b="1" i="0" u="none" strike="noStrike" cap="none">
                <a:solidFill>
                  <a:srgbClr val="687D90"/>
                </a:solidFill>
                <a:latin typeface="Georgia"/>
                <a:ea typeface="Georgia"/>
                <a:cs typeface="Georgia"/>
                <a:sym typeface="Georgia"/>
              </a:defRPr>
            </a:lvl1pPr>
            <a:lvl2pPr marL="914400" marR="0" lvl="1" indent="-228600" algn="l" rtl="0">
              <a:lnSpc>
                <a:spcPct val="100000"/>
              </a:lnSpc>
              <a:spcBef>
                <a:spcPts val="320"/>
              </a:spcBef>
              <a:spcAft>
                <a:spcPts val="0"/>
              </a:spcAft>
              <a:buClr>
                <a:srgbClr val="919295"/>
              </a:buClr>
              <a:buSzPts val="1600"/>
              <a:buFont typeface="Arial"/>
              <a:buNone/>
              <a:defRPr sz="1600" b="0" i="0" u="none" strike="noStrike" cap="none">
                <a:solidFill>
                  <a:srgbClr val="919295"/>
                </a:solidFill>
                <a:latin typeface="Georgia"/>
                <a:ea typeface="Georgia"/>
                <a:cs typeface="Georgia"/>
                <a:sym typeface="Georgia"/>
              </a:defRPr>
            </a:lvl2pPr>
            <a:lvl3pPr marL="1371600" marR="0" lvl="2" indent="-228600" algn="l" rtl="0">
              <a:lnSpc>
                <a:spcPct val="100000"/>
              </a:lnSpc>
              <a:spcBef>
                <a:spcPts val="320"/>
              </a:spcBef>
              <a:spcAft>
                <a:spcPts val="0"/>
              </a:spcAft>
              <a:buClr>
                <a:srgbClr val="687D90"/>
              </a:buClr>
              <a:buSzPts val="1600"/>
              <a:buFont typeface="Arial"/>
              <a:buNone/>
              <a:defRPr sz="1600" b="1" i="0" u="none" strike="noStrike" cap="none">
                <a:solidFill>
                  <a:srgbClr val="687D90"/>
                </a:solidFill>
                <a:latin typeface="Georgia"/>
                <a:ea typeface="Georgia"/>
                <a:cs typeface="Georgia"/>
                <a:sym typeface="Georgia"/>
              </a:defRPr>
            </a:lvl3pPr>
            <a:lvl4pPr marL="1828800" marR="0" lvl="3" indent="-330200" algn="l" rtl="0">
              <a:lnSpc>
                <a:spcPct val="100000"/>
              </a:lnSpc>
              <a:spcBef>
                <a:spcPts val="320"/>
              </a:spcBef>
              <a:spcAft>
                <a:spcPts val="0"/>
              </a:spcAft>
              <a:buClr>
                <a:srgbClr val="005DAA"/>
              </a:buClr>
              <a:buSzPts val="1600"/>
              <a:buFont typeface="Noto Sans Symbols"/>
              <a:buChar char="▪"/>
              <a:defRPr sz="1600" b="0" i="0" u="none" strike="noStrike" cap="none">
                <a:solidFill>
                  <a:srgbClr val="919295"/>
                </a:solidFill>
                <a:latin typeface="Georgia"/>
                <a:ea typeface="Georgia"/>
                <a:cs typeface="Georgia"/>
                <a:sym typeface="Georgia"/>
              </a:defRPr>
            </a:lvl4pPr>
            <a:lvl5pPr marL="2286000" marR="0" lvl="4" indent="-330200" algn="l" rtl="0">
              <a:lnSpc>
                <a:spcPct val="100000"/>
              </a:lnSpc>
              <a:spcBef>
                <a:spcPts val="320"/>
              </a:spcBef>
              <a:spcAft>
                <a:spcPts val="0"/>
              </a:spcAft>
              <a:buClr>
                <a:srgbClr val="919295"/>
              </a:buClr>
              <a:buSzPts val="1600"/>
              <a:buFont typeface="Noto Sans Symbols"/>
              <a:buChar char="▪"/>
              <a:defRPr sz="1600" b="0" i="0" u="none" strike="noStrike" cap="none">
                <a:solidFill>
                  <a:srgbClr val="919295"/>
                </a:solidFill>
                <a:latin typeface="Georgia"/>
                <a:ea typeface="Georgia"/>
                <a:cs typeface="Georgia"/>
                <a:sym typeface="Georgia"/>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406768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Title Slide" preserve="1">
  <p:cSld name="1_Title Slide">
    <p:spTree>
      <p:nvGrpSpPr>
        <p:cNvPr id="1" name="Shape 16"/>
        <p:cNvGrpSpPr/>
        <p:nvPr/>
      </p:nvGrpSpPr>
      <p:grpSpPr>
        <a:xfrm>
          <a:off x="0" y="0"/>
          <a:ext cx="0" cy="0"/>
          <a:chOff x="0" y="0"/>
          <a:chExt cx="0" cy="0"/>
        </a:xfrm>
      </p:grpSpPr>
      <p:sp>
        <p:nvSpPr>
          <p:cNvPr id="17" name="Google Shape;17;p47"/>
          <p:cNvSpPr/>
          <p:nvPr/>
        </p:nvSpPr>
        <p:spPr>
          <a:xfrm>
            <a:off x="0" y="0"/>
            <a:ext cx="12192000" cy="68580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8" name="Google Shape;18;p47"/>
          <p:cNvSpPr/>
          <p:nvPr/>
        </p:nvSpPr>
        <p:spPr>
          <a:xfrm>
            <a:off x="-203200" y="2667000"/>
            <a:ext cx="12699999" cy="1600200"/>
          </a:xfrm>
          <a:prstGeom prst="rect">
            <a:avLst/>
          </a:prstGeom>
          <a:solidFill>
            <a:srgbClr val="005DAA"/>
          </a:solidFill>
          <a:ln>
            <a:noFill/>
          </a:ln>
          <a:effectLst>
            <a:outerShdw blurRad="88900" dist="61087" dir="5400000" rotWithShape="0">
              <a:srgbClr val="000000">
                <a:alpha val="4509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9" name="Google Shape;19;p47"/>
          <p:cNvSpPr txBox="1">
            <a:spLocks noGrp="1"/>
          </p:cNvSpPr>
          <p:nvPr>
            <p:ph type="ctrTitle"/>
          </p:nvPr>
        </p:nvSpPr>
        <p:spPr>
          <a:xfrm>
            <a:off x="203200" y="2667000"/>
            <a:ext cx="11785600" cy="1600200"/>
          </a:xfrm>
          <a:prstGeom prst="rect">
            <a:avLst/>
          </a:prstGeom>
          <a:noFill/>
          <a:ln>
            <a:noFill/>
          </a:ln>
        </p:spPr>
        <p:txBody>
          <a:bodyPr spcFirstLastPara="1" wrap="square" lIns="0" tIns="0" rIns="0" bIns="0" anchor="ctr" anchorCtr="0">
            <a:noAutofit/>
          </a:bodyPr>
          <a:lstStyle>
            <a:lvl1pPr marR="0" lvl="0" algn="ctr" rtl="0">
              <a:lnSpc>
                <a:spcPct val="100000"/>
              </a:lnSpc>
              <a:spcBef>
                <a:spcPts val="0"/>
              </a:spcBef>
              <a:spcAft>
                <a:spcPts val="0"/>
              </a:spcAft>
              <a:buClr>
                <a:schemeClr val="lt1"/>
              </a:buClr>
              <a:buSzPts val="3200"/>
              <a:buFont typeface="Arial Narrow"/>
              <a:buNone/>
              <a:defRPr sz="3200" b="0" i="0" u="none" strike="noStrike" cap="none">
                <a:solidFill>
                  <a:schemeClr val="lt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854683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Custom Layout" preserve="1">
  <p:cSld name="1_Custom Layout">
    <p:spTree>
      <p:nvGrpSpPr>
        <p:cNvPr id="1" name="Shape 20"/>
        <p:cNvGrpSpPr/>
        <p:nvPr/>
      </p:nvGrpSpPr>
      <p:grpSpPr>
        <a:xfrm>
          <a:off x="0" y="0"/>
          <a:ext cx="0" cy="0"/>
          <a:chOff x="0" y="0"/>
          <a:chExt cx="0" cy="0"/>
        </a:xfrm>
      </p:grpSpPr>
    </p:spTree>
    <p:extLst>
      <p:ext uri="{BB962C8B-B14F-4D97-AF65-F5344CB8AC3E}">
        <p14:creationId xmlns:p14="http://schemas.microsoft.com/office/powerpoint/2010/main" val="3600545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6_Title Slide" preserve="1">
  <p:cSld name="6_Title Slide">
    <p:spTree>
      <p:nvGrpSpPr>
        <p:cNvPr id="1" name="Shape 21"/>
        <p:cNvGrpSpPr/>
        <p:nvPr/>
      </p:nvGrpSpPr>
      <p:grpSpPr>
        <a:xfrm>
          <a:off x="0" y="0"/>
          <a:ext cx="0" cy="0"/>
          <a:chOff x="0" y="0"/>
          <a:chExt cx="0" cy="0"/>
        </a:xfrm>
      </p:grpSpPr>
      <p:sp>
        <p:nvSpPr>
          <p:cNvPr id="22" name="Google Shape;22;p46"/>
          <p:cNvSpPr txBox="1">
            <a:spLocks noGrp="1"/>
          </p:cNvSpPr>
          <p:nvPr>
            <p:ph type="ctrTitle"/>
          </p:nvPr>
        </p:nvSpPr>
        <p:spPr>
          <a:xfrm>
            <a:off x="-193964" y="3429000"/>
            <a:ext cx="12395200" cy="990600"/>
          </a:xfrm>
          <a:prstGeom prst="rect">
            <a:avLst/>
          </a:prstGeom>
          <a:solidFill>
            <a:srgbClr val="00AEEF"/>
          </a:solidFill>
          <a:ln>
            <a:noFill/>
          </a:ln>
          <a:effectLst>
            <a:outerShdw blurRad="57150" dist="50800" dir="2700000" algn="tl" rotWithShape="0">
              <a:srgbClr val="000000">
                <a:alpha val="40000"/>
              </a:srgbClr>
            </a:outerShdw>
          </a:effectLst>
        </p:spPr>
        <p:txBody>
          <a:bodyPr spcFirstLastPara="1" wrap="square" lIns="548625" tIns="0" rIns="0" bIns="91425" anchor="b" anchorCtr="0">
            <a:noAutofit/>
          </a:bodyPr>
          <a:lstStyle>
            <a:lvl1pPr marR="0" lvl="0" algn="l" rtl="0">
              <a:lnSpc>
                <a:spcPct val="100000"/>
              </a:lnSpc>
              <a:spcBef>
                <a:spcPts val="0"/>
              </a:spcBef>
              <a:spcAft>
                <a:spcPts val="0"/>
              </a:spcAft>
              <a:buClr>
                <a:schemeClr val="lt1"/>
              </a:buClr>
              <a:buSzPts val="4400"/>
              <a:buFont typeface="Arial Narrow"/>
              <a:buNone/>
              <a:defRPr sz="4400" b="0" i="0" u="none" strike="noStrike" cap="none">
                <a:solidFill>
                  <a:schemeClr val="lt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3" name="Google Shape;23;p46"/>
          <p:cNvSpPr txBox="1">
            <a:spLocks noGrp="1"/>
          </p:cNvSpPr>
          <p:nvPr>
            <p:ph type="subTitle" idx="1"/>
          </p:nvPr>
        </p:nvSpPr>
        <p:spPr>
          <a:xfrm>
            <a:off x="711200" y="4611744"/>
            <a:ext cx="8534400" cy="950856"/>
          </a:xfrm>
          <a:prstGeom prst="rect">
            <a:avLst/>
          </a:prstGeom>
          <a:noFill/>
          <a:ln>
            <a:noFill/>
          </a:ln>
        </p:spPr>
        <p:txBody>
          <a:bodyPr spcFirstLastPara="1" wrap="square" lIns="0" tIns="0" rIns="0" bIns="0" anchor="t" anchorCtr="0">
            <a:normAutofit/>
          </a:bodyPr>
          <a:lstStyle>
            <a:lvl1pPr marR="0" lvl="0" algn="l" rtl="0">
              <a:lnSpc>
                <a:spcPct val="100000"/>
              </a:lnSpc>
              <a:spcBef>
                <a:spcPts val="440"/>
              </a:spcBef>
              <a:spcAft>
                <a:spcPts val="0"/>
              </a:spcAft>
              <a:buClr>
                <a:srgbClr val="00AEEF"/>
              </a:buClr>
              <a:buSzPts val="2200"/>
              <a:buFont typeface="Arial"/>
              <a:buNone/>
              <a:defRPr sz="2200" b="0" i="0" u="none" strike="noStrike" cap="none">
                <a:solidFill>
                  <a:srgbClr val="00AEEF"/>
                </a:solidFill>
                <a:latin typeface="Georgia"/>
                <a:ea typeface="Georgia"/>
                <a:cs typeface="Georgia"/>
                <a:sym typeface="Georgia"/>
              </a:defRPr>
            </a:lvl1pPr>
            <a:lvl2pPr marR="0" lvl="1" algn="ctr" rtl="0">
              <a:lnSpc>
                <a:spcPct val="100000"/>
              </a:lnSpc>
              <a:spcBef>
                <a:spcPts val="560"/>
              </a:spcBef>
              <a:spcAft>
                <a:spcPts val="0"/>
              </a:spcAft>
              <a:buClr>
                <a:srgbClr val="B7B2AE"/>
              </a:buClr>
              <a:buSzPts val="2800"/>
              <a:buFont typeface="Arial"/>
              <a:buNone/>
              <a:defRPr sz="2800" b="0" i="0" u="none" strike="noStrike" cap="none">
                <a:solidFill>
                  <a:srgbClr val="B7B2AE"/>
                </a:solidFill>
                <a:latin typeface="Calibri"/>
                <a:ea typeface="Calibri"/>
                <a:cs typeface="Calibri"/>
                <a:sym typeface="Calibri"/>
              </a:defRPr>
            </a:lvl2pPr>
            <a:lvl3pPr marR="0" lvl="2" algn="ctr" rtl="0">
              <a:lnSpc>
                <a:spcPct val="100000"/>
              </a:lnSpc>
              <a:spcBef>
                <a:spcPts val="480"/>
              </a:spcBef>
              <a:spcAft>
                <a:spcPts val="0"/>
              </a:spcAft>
              <a:buClr>
                <a:srgbClr val="B7B2AE"/>
              </a:buClr>
              <a:buSzPts val="2400"/>
              <a:buFont typeface="Arial"/>
              <a:buNone/>
              <a:defRPr sz="2400" b="0" i="0" u="none" strike="noStrike" cap="none">
                <a:solidFill>
                  <a:srgbClr val="B7B2AE"/>
                </a:solidFill>
                <a:latin typeface="Calibri"/>
                <a:ea typeface="Calibri"/>
                <a:cs typeface="Calibri"/>
                <a:sym typeface="Calibri"/>
              </a:defRPr>
            </a:lvl3pPr>
            <a:lvl4pPr marR="0" lvl="3" algn="ctr" rtl="0">
              <a:lnSpc>
                <a:spcPct val="100000"/>
              </a:lnSpc>
              <a:spcBef>
                <a:spcPts val="400"/>
              </a:spcBef>
              <a:spcAft>
                <a:spcPts val="0"/>
              </a:spcAft>
              <a:buClr>
                <a:srgbClr val="B7B2AE"/>
              </a:buClr>
              <a:buSzPts val="2000"/>
              <a:buFont typeface="Arial"/>
              <a:buNone/>
              <a:defRPr sz="2000" b="0" i="0" u="none" strike="noStrike" cap="none">
                <a:solidFill>
                  <a:srgbClr val="B7B2AE"/>
                </a:solidFill>
                <a:latin typeface="Calibri"/>
                <a:ea typeface="Calibri"/>
                <a:cs typeface="Calibri"/>
                <a:sym typeface="Calibri"/>
              </a:defRPr>
            </a:lvl4pPr>
            <a:lvl5pPr marR="0" lvl="4" algn="ctr" rtl="0">
              <a:lnSpc>
                <a:spcPct val="100000"/>
              </a:lnSpc>
              <a:spcBef>
                <a:spcPts val="400"/>
              </a:spcBef>
              <a:spcAft>
                <a:spcPts val="0"/>
              </a:spcAft>
              <a:buClr>
                <a:srgbClr val="B7B2AE"/>
              </a:buClr>
              <a:buSzPts val="2000"/>
              <a:buFont typeface="Arial"/>
              <a:buNone/>
              <a:defRPr sz="2000" b="0" i="0" u="none" strike="noStrike" cap="none">
                <a:solidFill>
                  <a:srgbClr val="B7B2AE"/>
                </a:solidFill>
                <a:latin typeface="Calibri"/>
                <a:ea typeface="Calibri"/>
                <a:cs typeface="Calibri"/>
                <a:sym typeface="Calibri"/>
              </a:defRPr>
            </a:lvl5pPr>
            <a:lvl6pPr marR="0" lvl="5" algn="ctr" rtl="0">
              <a:lnSpc>
                <a:spcPct val="100000"/>
              </a:lnSpc>
              <a:spcBef>
                <a:spcPts val="400"/>
              </a:spcBef>
              <a:spcAft>
                <a:spcPts val="0"/>
              </a:spcAft>
              <a:buClr>
                <a:srgbClr val="B7B2AE"/>
              </a:buClr>
              <a:buSzPts val="2000"/>
              <a:buFont typeface="Arial"/>
              <a:buNone/>
              <a:defRPr sz="2000" b="0" i="0" u="none" strike="noStrike" cap="none">
                <a:solidFill>
                  <a:srgbClr val="B7B2AE"/>
                </a:solidFill>
                <a:latin typeface="Calibri"/>
                <a:ea typeface="Calibri"/>
                <a:cs typeface="Calibri"/>
                <a:sym typeface="Calibri"/>
              </a:defRPr>
            </a:lvl6pPr>
            <a:lvl7pPr marR="0" lvl="6" algn="ctr" rtl="0">
              <a:lnSpc>
                <a:spcPct val="100000"/>
              </a:lnSpc>
              <a:spcBef>
                <a:spcPts val="400"/>
              </a:spcBef>
              <a:spcAft>
                <a:spcPts val="0"/>
              </a:spcAft>
              <a:buClr>
                <a:srgbClr val="B7B2AE"/>
              </a:buClr>
              <a:buSzPts val="2000"/>
              <a:buFont typeface="Arial"/>
              <a:buNone/>
              <a:defRPr sz="2000" b="0" i="0" u="none" strike="noStrike" cap="none">
                <a:solidFill>
                  <a:srgbClr val="B7B2AE"/>
                </a:solidFill>
                <a:latin typeface="Calibri"/>
                <a:ea typeface="Calibri"/>
                <a:cs typeface="Calibri"/>
                <a:sym typeface="Calibri"/>
              </a:defRPr>
            </a:lvl7pPr>
            <a:lvl8pPr marR="0" lvl="7" algn="ctr" rtl="0">
              <a:lnSpc>
                <a:spcPct val="100000"/>
              </a:lnSpc>
              <a:spcBef>
                <a:spcPts val="400"/>
              </a:spcBef>
              <a:spcAft>
                <a:spcPts val="0"/>
              </a:spcAft>
              <a:buClr>
                <a:srgbClr val="B7B2AE"/>
              </a:buClr>
              <a:buSzPts val="2000"/>
              <a:buFont typeface="Arial"/>
              <a:buNone/>
              <a:defRPr sz="2000" b="0" i="0" u="none" strike="noStrike" cap="none">
                <a:solidFill>
                  <a:srgbClr val="B7B2AE"/>
                </a:solidFill>
                <a:latin typeface="Calibri"/>
                <a:ea typeface="Calibri"/>
                <a:cs typeface="Calibri"/>
                <a:sym typeface="Calibri"/>
              </a:defRPr>
            </a:lvl8pPr>
            <a:lvl9pPr marR="0" lvl="8" algn="ctr" rtl="0">
              <a:lnSpc>
                <a:spcPct val="100000"/>
              </a:lnSpc>
              <a:spcBef>
                <a:spcPts val="400"/>
              </a:spcBef>
              <a:spcAft>
                <a:spcPts val="0"/>
              </a:spcAft>
              <a:buClr>
                <a:srgbClr val="B7B2AE"/>
              </a:buClr>
              <a:buSzPts val="2000"/>
              <a:buFont typeface="Arial"/>
              <a:buNone/>
              <a:defRPr sz="2000" b="0" i="0" u="none" strike="noStrike" cap="none">
                <a:solidFill>
                  <a:srgbClr val="B7B2AE"/>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042816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5F2F9-5468-2941-894A-862E90AD23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B7AF34-92CB-D243-A0C2-2188281E9FA1}"/>
              </a:ext>
            </a:extLst>
          </p:cNvPr>
          <p:cNvSpPr>
            <a:spLocks noGrp="1"/>
          </p:cNvSpPr>
          <p:nvPr>
            <p:ph sz="half" idx="1"/>
          </p:nvPr>
        </p:nvSpPr>
        <p:spPr>
          <a:xfrm>
            <a:off x="609600" y="1371601"/>
            <a:ext cx="5384800" cy="4754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039A73-032B-ED40-BD5E-95A2EA4C7474}"/>
              </a:ext>
            </a:extLst>
          </p:cNvPr>
          <p:cNvSpPr>
            <a:spLocks noGrp="1"/>
          </p:cNvSpPr>
          <p:nvPr>
            <p:ph sz="half" idx="2"/>
          </p:nvPr>
        </p:nvSpPr>
        <p:spPr>
          <a:xfrm>
            <a:off x="6197600" y="1371601"/>
            <a:ext cx="5384800" cy="4754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6AC56BB9-F4C9-9F44-A7B2-796DA3798E5B}"/>
              </a:ext>
            </a:extLst>
          </p:cNvPr>
          <p:cNvSpPr>
            <a:spLocks noGrp="1"/>
          </p:cNvSpPr>
          <p:nvPr>
            <p:ph type="sldNum" sz="quarter" idx="10"/>
          </p:nvPr>
        </p:nvSpPr>
        <p:spPr/>
        <p:txBody>
          <a:bodyPr/>
          <a:lstStyle>
            <a:lvl1pPr algn="l">
              <a:defRPr/>
            </a:lvl1pPr>
          </a:lstStyle>
          <a:p>
            <a:endParaRPr lang="en-US" altLang="en-US"/>
          </a:p>
          <a:p>
            <a:pPr algn="r"/>
            <a:fld id="{00F106E0-315D-8F48-A708-B158275FF6ED}" type="slidenum">
              <a:rPr lang="en-US" altLang="en-US"/>
              <a:pPr algn="r"/>
              <a:t>‹#›</a:t>
            </a:fld>
            <a:endParaRPr lang="en-US" altLang="en-US"/>
          </a:p>
        </p:txBody>
      </p:sp>
    </p:spTree>
    <p:extLst>
      <p:ext uri="{BB962C8B-B14F-4D97-AF65-F5344CB8AC3E}">
        <p14:creationId xmlns:p14="http://schemas.microsoft.com/office/powerpoint/2010/main" val="788235460"/>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6_Title and Content">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ADB7AFEE-FCFA-EE44-A6ED-641CA589F619}"/>
              </a:ext>
            </a:extLst>
          </p:cNvPr>
          <p:cNvSpPr>
            <a:spLocks noGrp="1"/>
          </p:cNvSpPr>
          <p:nvPr>
            <p:ph type="subTitle" idx="1" hasCustomPrompt="1"/>
          </p:nvPr>
        </p:nvSpPr>
        <p:spPr>
          <a:xfrm>
            <a:off x="342900" y="4120063"/>
            <a:ext cx="11506200" cy="465667"/>
          </a:xfrm>
        </p:spPr>
        <p:txBody>
          <a:bodyPr>
            <a:noAutofit/>
          </a:bodyPr>
          <a:lstStyle>
            <a:lvl1pPr marL="0" indent="0" algn="ctr">
              <a:buNone/>
              <a:defRPr lang="en-US" sz="3200" b="1" kern="1200" dirty="0">
                <a:solidFill>
                  <a:srgbClr val="005DAA"/>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club name here</a:t>
            </a:r>
          </a:p>
        </p:txBody>
      </p:sp>
      <p:sp>
        <p:nvSpPr>
          <p:cNvPr id="6" name="Title 1">
            <a:extLst>
              <a:ext uri="{FF2B5EF4-FFF2-40B4-BE49-F238E27FC236}">
                <a16:creationId xmlns:a16="http://schemas.microsoft.com/office/drawing/2014/main" id="{BED87DAF-6E20-BA44-8FD5-867BBA6281A9}"/>
              </a:ext>
            </a:extLst>
          </p:cNvPr>
          <p:cNvSpPr>
            <a:spLocks noGrp="1"/>
          </p:cNvSpPr>
          <p:nvPr>
            <p:ph type="title"/>
          </p:nvPr>
        </p:nvSpPr>
        <p:spPr>
          <a:xfrm>
            <a:off x="342900" y="3298132"/>
            <a:ext cx="11506200" cy="821931"/>
          </a:xfrm>
        </p:spPr>
        <p:txBody>
          <a:bodyPr tIns="0" bIns="91440" anchor="b">
            <a:normAutofit/>
          </a:bodyPr>
          <a:lstStyle>
            <a:lvl1pPr marL="0" indent="0" algn="ctr" defTabSz="914400" rtl="0" eaLnBrk="1" latinLnBrk="0" hangingPunct="1">
              <a:buNone/>
              <a:defRPr lang="en-US" sz="4800" b="1" kern="1200" cap="all" baseline="0" dirty="0">
                <a:solidFill>
                  <a:srgbClr val="005DAA"/>
                </a:solidFill>
                <a:latin typeface="Arial" panose="020B0604020202020204" pitchFamily="34" charset="0"/>
                <a:ea typeface="+mn-ea"/>
                <a:cs typeface="Arial" panose="020B0604020202020204" pitchFamily="34" charset="0"/>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E5365F1A-2611-CD4E-A266-B14CF06F42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19503" y="5818393"/>
            <a:ext cx="1883773" cy="716364"/>
          </a:xfrm>
          <a:prstGeom prst="rect">
            <a:avLst/>
          </a:prstGeom>
        </p:spPr>
      </p:pic>
      <p:pic>
        <p:nvPicPr>
          <p:cNvPr id="5" name="Picture 4">
            <a:extLst>
              <a:ext uri="{FF2B5EF4-FFF2-40B4-BE49-F238E27FC236}">
                <a16:creationId xmlns:a16="http://schemas.microsoft.com/office/drawing/2014/main" id="{92F61008-5AFF-634D-9011-6DE20E46D6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503" y="323243"/>
            <a:ext cx="2609627" cy="2619982"/>
          </a:xfrm>
          <a:prstGeom prst="rect">
            <a:avLst/>
          </a:prstGeom>
        </p:spPr>
      </p:pic>
    </p:spTree>
    <p:extLst>
      <p:ext uri="{BB962C8B-B14F-4D97-AF65-F5344CB8AC3E}">
        <p14:creationId xmlns:p14="http://schemas.microsoft.com/office/powerpoint/2010/main" val="1151163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5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E6E1362-B85A-824A-BDD8-19EE6704A070}"/>
              </a:ext>
            </a:extLst>
          </p:cNvPr>
          <p:cNvSpPr>
            <a:spLocks noGrp="1"/>
          </p:cNvSpPr>
          <p:nvPr>
            <p:ph idx="1"/>
          </p:nvPr>
        </p:nvSpPr>
        <p:spPr>
          <a:xfrm>
            <a:off x="4485503" y="0"/>
            <a:ext cx="6957559" cy="6857999"/>
          </a:xfrm>
        </p:spPr>
        <p:txBody>
          <a:bodyPr anchor="ctr" anchorCtr="0">
            <a:normAutofit/>
          </a:bodyPr>
          <a:lstStyle>
            <a:lvl1pPr marL="0" indent="0">
              <a:buNone/>
              <a:defRPr sz="2000">
                <a:solidFill>
                  <a:srgbClr val="48595D"/>
                </a:solidFill>
              </a:defRPr>
            </a:lvl1pPr>
            <a:lvl2pPr marL="457200" indent="-228600">
              <a:defRPr sz="2000">
                <a:solidFill>
                  <a:srgbClr val="48595D"/>
                </a:solidFill>
              </a:defRPr>
            </a:lvl2pPr>
            <a:lvl3pPr marL="685800" indent="-228600">
              <a:defRPr sz="1800">
                <a:solidFill>
                  <a:srgbClr val="48595D"/>
                </a:solidFill>
              </a:defRPr>
            </a:lvl3pPr>
            <a:lvl4pPr marL="914400" indent="-228600">
              <a:defRPr sz="1600">
                <a:solidFill>
                  <a:srgbClr val="48595D"/>
                </a:solidFill>
              </a:defRPr>
            </a:lvl4pPr>
            <a:lvl5pPr marL="1143000" indent="-228600">
              <a:defRPr sz="16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611DC394-F361-5F4B-A3CB-FDFAF0991C07}"/>
              </a:ext>
            </a:extLst>
          </p:cNvPr>
          <p:cNvSpPr>
            <a:spLocks noGrp="1"/>
          </p:cNvSpPr>
          <p:nvPr>
            <p:ph type="title"/>
          </p:nvPr>
        </p:nvSpPr>
        <p:spPr>
          <a:xfrm>
            <a:off x="411455" y="0"/>
            <a:ext cx="3903562" cy="6858000"/>
          </a:xfrm>
        </p:spPr>
        <p:txBody>
          <a:bodyPr tIns="0" bIns="91440" anchor="ctr" anchorCtr="0"/>
          <a:lstStyle>
            <a:lvl1pPr>
              <a:defRPr lang="en-US" sz="3600" b="1" kern="1200" dirty="0">
                <a:solidFill>
                  <a:srgbClr val="D91B5C"/>
                </a:solidFill>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4489276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7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E6E1362-B85A-824A-BDD8-19EE6704A070}"/>
              </a:ext>
            </a:extLst>
          </p:cNvPr>
          <p:cNvSpPr>
            <a:spLocks noGrp="1"/>
          </p:cNvSpPr>
          <p:nvPr>
            <p:ph idx="1"/>
          </p:nvPr>
        </p:nvSpPr>
        <p:spPr>
          <a:xfrm>
            <a:off x="3136392" y="679622"/>
            <a:ext cx="4517136" cy="4955059"/>
          </a:xfrm>
        </p:spPr>
        <p:txBody>
          <a:bodyPr numCol="2" anchor="t" anchorCtr="0">
            <a:noAutofit/>
          </a:bodyPr>
          <a:lstStyle>
            <a:lvl1pPr marL="0" indent="0">
              <a:lnSpc>
                <a:spcPct val="100000"/>
              </a:lnSpc>
              <a:spcBef>
                <a:spcPts val="0"/>
              </a:spcBef>
              <a:buNone/>
              <a:defRPr sz="1200" baseline="0">
                <a:solidFill>
                  <a:srgbClr val="48595D"/>
                </a:solidFill>
              </a:defRPr>
            </a:lvl1pPr>
            <a:lvl2pPr marL="457200" indent="-228600">
              <a:defRPr sz="1200">
                <a:solidFill>
                  <a:srgbClr val="48595D"/>
                </a:solidFill>
              </a:defRPr>
            </a:lvl2pPr>
            <a:lvl3pPr marL="685800" indent="-228600">
              <a:defRPr sz="1200">
                <a:solidFill>
                  <a:srgbClr val="48595D"/>
                </a:solidFill>
              </a:defRPr>
            </a:lvl3pPr>
            <a:lvl4pPr marL="914400" indent="-228600">
              <a:defRPr sz="1200">
                <a:solidFill>
                  <a:srgbClr val="48595D"/>
                </a:solidFill>
              </a:defRPr>
            </a:lvl4pPr>
            <a:lvl5pPr marL="1143000" indent="-228600">
              <a:defRPr sz="12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611DC394-F361-5F4B-A3CB-FDFAF0991C07}"/>
              </a:ext>
            </a:extLst>
          </p:cNvPr>
          <p:cNvSpPr>
            <a:spLocks noGrp="1"/>
          </p:cNvSpPr>
          <p:nvPr>
            <p:ph type="title"/>
          </p:nvPr>
        </p:nvSpPr>
        <p:spPr>
          <a:xfrm>
            <a:off x="466344" y="0"/>
            <a:ext cx="2377440" cy="6858000"/>
          </a:xfrm>
        </p:spPr>
        <p:txBody>
          <a:bodyPr tIns="0" bIns="91440" anchor="ctr" anchorCtr="0"/>
          <a:lstStyle>
            <a:lvl1pPr>
              <a:defRPr lang="en-US" sz="3600" b="1" kern="1200" dirty="0">
                <a:solidFill>
                  <a:srgbClr val="D91B5C"/>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749F37E-F65E-B64B-94D4-A1779A6FED89}"/>
              </a:ext>
            </a:extLst>
          </p:cNvPr>
          <p:cNvSpPr>
            <a:spLocks noGrp="1"/>
          </p:cNvSpPr>
          <p:nvPr>
            <p:ph type="pic" sz="quarter" idx="11"/>
          </p:nvPr>
        </p:nvSpPr>
        <p:spPr>
          <a:xfrm>
            <a:off x="7794889" y="1"/>
            <a:ext cx="4141737" cy="6857999"/>
          </a:xfrm>
        </p:spPr>
        <p:txBody>
          <a:bodyPr anchor="ctr" anchorCtr="0"/>
          <a:lstStyle/>
          <a:p>
            <a:r>
              <a:rPr lang="en-US"/>
              <a:t>Click icon to add picture</a:t>
            </a:r>
            <a:endParaRPr lang="en-US" dirty="0"/>
          </a:p>
        </p:txBody>
      </p:sp>
    </p:spTree>
    <p:extLst>
      <p:ext uri="{BB962C8B-B14F-4D97-AF65-F5344CB8AC3E}">
        <p14:creationId xmlns:p14="http://schemas.microsoft.com/office/powerpoint/2010/main" val="10748364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ABC2B8F-6799-45DF-9C13-117142807742}"/>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r>
              <a:rPr lang="en-US"/>
              <a:t>Click icon to add picture</a:t>
            </a:r>
            <a:endParaRPr lang="en-US" dirty="0"/>
          </a:p>
        </p:txBody>
      </p:sp>
      <p:sp>
        <p:nvSpPr>
          <p:cNvPr id="6" name="Text Placeholder 5">
            <a:extLst>
              <a:ext uri="{FF2B5EF4-FFF2-40B4-BE49-F238E27FC236}">
                <a16:creationId xmlns:a16="http://schemas.microsoft.com/office/drawing/2014/main" id="{3FE705B7-F9CA-40F7-B96C-C2B7E5291A96}"/>
              </a:ext>
            </a:extLst>
          </p:cNvPr>
          <p:cNvSpPr>
            <a:spLocks noGrp="1"/>
          </p:cNvSpPr>
          <p:nvPr>
            <p:ph type="body" sz="quarter" idx="15" hasCustomPrompt="1"/>
          </p:nvPr>
        </p:nvSpPr>
        <p:spPr>
          <a:xfrm>
            <a:off x="0" y="0"/>
            <a:ext cx="12192000" cy="6858000"/>
          </a:xfrm>
          <a:custGeom>
            <a:avLst/>
            <a:gdLst>
              <a:gd name="connsiteX0" fmla="*/ 11608106 w 12192000"/>
              <a:gd name="connsiteY0" fmla="*/ 6443815 h 6858000"/>
              <a:gd name="connsiteX1" fmla="*/ 11618309 w 12192000"/>
              <a:gd name="connsiteY1" fmla="*/ 6443815 h 6858000"/>
              <a:gd name="connsiteX2" fmla="*/ 11622390 w 12192000"/>
              <a:gd name="connsiteY2" fmla="*/ 6452153 h 6858000"/>
              <a:gd name="connsiteX3" fmla="*/ 11628512 w 12192000"/>
              <a:gd name="connsiteY3" fmla="*/ 6554297 h 6858000"/>
              <a:gd name="connsiteX4" fmla="*/ 11626471 w 12192000"/>
              <a:gd name="connsiteY4" fmla="*/ 6564719 h 6858000"/>
              <a:gd name="connsiteX5" fmla="*/ 11620349 w 12192000"/>
              <a:gd name="connsiteY5" fmla="*/ 6564719 h 6858000"/>
              <a:gd name="connsiteX6" fmla="*/ 11514237 w 12192000"/>
              <a:gd name="connsiteY6" fmla="*/ 6502183 h 6858000"/>
              <a:gd name="connsiteX7" fmla="*/ 11510155 w 12192000"/>
              <a:gd name="connsiteY7" fmla="*/ 6495930 h 6858000"/>
              <a:gd name="connsiteX8" fmla="*/ 11510155 w 12192000"/>
              <a:gd name="connsiteY8" fmla="*/ 6493844 h 6858000"/>
              <a:gd name="connsiteX9" fmla="*/ 11516277 w 12192000"/>
              <a:gd name="connsiteY9" fmla="*/ 6489675 h 6858000"/>
              <a:gd name="connsiteX10" fmla="*/ 11608106 w 12192000"/>
              <a:gd name="connsiteY10" fmla="*/ 6443815 h 6858000"/>
              <a:gd name="connsiteX11" fmla="*/ 11690840 w 12192000"/>
              <a:gd name="connsiteY11" fmla="*/ 6441731 h 6858000"/>
              <a:gd name="connsiteX12" fmla="*/ 11701142 w 12192000"/>
              <a:gd name="connsiteY12" fmla="*/ 6441731 h 6858000"/>
              <a:gd name="connsiteX13" fmla="*/ 11791801 w 12192000"/>
              <a:gd name="connsiteY13" fmla="*/ 6487497 h 6858000"/>
              <a:gd name="connsiteX14" fmla="*/ 11800043 w 12192000"/>
              <a:gd name="connsiteY14" fmla="*/ 6493738 h 6858000"/>
              <a:gd name="connsiteX15" fmla="*/ 11795922 w 12192000"/>
              <a:gd name="connsiteY15" fmla="*/ 6499978 h 6858000"/>
              <a:gd name="connsiteX16" fmla="*/ 11688780 w 12192000"/>
              <a:gd name="connsiteY16" fmla="*/ 6562386 h 6858000"/>
              <a:gd name="connsiteX17" fmla="*/ 11680537 w 12192000"/>
              <a:gd name="connsiteY17" fmla="*/ 6562386 h 6858000"/>
              <a:gd name="connsiteX18" fmla="*/ 11678477 w 12192000"/>
              <a:gd name="connsiteY18" fmla="*/ 6554065 h 6858000"/>
              <a:gd name="connsiteX19" fmla="*/ 11686719 w 12192000"/>
              <a:gd name="connsiteY19" fmla="*/ 6450052 h 6858000"/>
              <a:gd name="connsiteX20" fmla="*/ 11690840 w 12192000"/>
              <a:gd name="connsiteY20" fmla="*/ 6441731 h 6858000"/>
              <a:gd name="connsiteX21" fmla="*/ 10873105 w 12192000"/>
              <a:gd name="connsiteY21" fmla="*/ 6401988 h 6858000"/>
              <a:gd name="connsiteX22" fmla="*/ 10873105 w 12192000"/>
              <a:gd name="connsiteY22" fmla="*/ 6445191 h 6858000"/>
              <a:gd name="connsiteX23" fmla="*/ 10825216 w 12192000"/>
              <a:gd name="connsiteY23" fmla="*/ 6453420 h 6858000"/>
              <a:gd name="connsiteX24" fmla="*/ 10806477 w 12192000"/>
              <a:gd name="connsiteY24" fmla="*/ 6428733 h 6858000"/>
              <a:gd name="connsiteX25" fmla="*/ 10831463 w 12192000"/>
              <a:gd name="connsiteY25" fmla="*/ 6404046 h 6858000"/>
              <a:gd name="connsiteX26" fmla="*/ 10523604 w 12192000"/>
              <a:gd name="connsiteY26" fmla="*/ 6331854 h 6858000"/>
              <a:gd name="connsiteX27" fmla="*/ 10564515 w 12192000"/>
              <a:gd name="connsiteY27" fmla="*/ 6392053 h 6858000"/>
              <a:gd name="connsiteX28" fmla="*/ 10523604 w 12192000"/>
              <a:gd name="connsiteY28" fmla="*/ 6452251 h 6858000"/>
              <a:gd name="connsiteX29" fmla="*/ 10482692 w 12192000"/>
              <a:gd name="connsiteY29" fmla="*/ 6392053 h 6858000"/>
              <a:gd name="connsiteX30" fmla="*/ 10523604 w 12192000"/>
              <a:gd name="connsiteY30" fmla="*/ 6331854 h 6858000"/>
              <a:gd name="connsiteX31" fmla="*/ 11677827 w 12192000"/>
              <a:gd name="connsiteY31" fmla="*/ 6323542 h 6858000"/>
              <a:gd name="connsiteX32" fmla="*/ 11686820 w 12192000"/>
              <a:gd name="connsiteY32" fmla="*/ 6324581 h 6858000"/>
              <a:gd name="connsiteX33" fmla="*/ 11713544 w 12192000"/>
              <a:gd name="connsiteY33" fmla="*/ 6376532 h 6858000"/>
              <a:gd name="connsiteX34" fmla="*/ 11653930 w 12192000"/>
              <a:gd name="connsiteY34" fmla="*/ 6434717 h 6858000"/>
              <a:gd name="connsiteX35" fmla="*/ 11594316 w 12192000"/>
              <a:gd name="connsiteY35" fmla="*/ 6376532 h 6858000"/>
              <a:gd name="connsiteX36" fmla="*/ 11621040 w 12192000"/>
              <a:gd name="connsiteY36" fmla="*/ 6326660 h 6858000"/>
              <a:gd name="connsiteX37" fmla="*/ 11637485 w 12192000"/>
              <a:gd name="connsiteY37" fmla="*/ 6328737 h 6858000"/>
              <a:gd name="connsiteX38" fmla="*/ 11635429 w 12192000"/>
              <a:gd name="connsiteY38" fmla="*/ 6345362 h 6858000"/>
              <a:gd name="connsiteX39" fmla="*/ 11618984 w 12192000"/>
              <a:gd name="connsiteY39" fmla="*/ 6376532 h 6858000"/>
              <a:gd name="connsiteX40" fmla="*/ 11653930 w 12192000"/>
              <a:gd name="connsiteY40" fmla="*/ 6411859 h 6858000"/>
              <a:gd name="connsiteX41" fmla="*/ 11688876 w 12192000"/>
              <a:gd name="connsiteY41" fmla="*/ 6376532 h 6858000"/>
              <a:gd name="connsiteX42" fmla="*/ 11672431 w 12192000"/>
              <a:gd name="connsiteY42" fmla="*/ 6345362 h 6858000"/>
              <a:gd name="connsiteX43" fmla="*/ 11670375 w 12192000"/>
              <a:gd name="connsiteY43" fmla="*/ 6328737 h 6858000"/>
              <a:gd name="connsiteX44" fmla="*/ 11677827 w 12192000"/>
              <a:gd name="connsiteY44" fmla="*/ 6323542 h 6858000"/>
              <a:gd name="connsiteX45" fmla="*/ 11826761 w 12192000"/>
              <a:gd name="connsiteY45" fmla="*/ 6308476 h 6858000"/>
              <a:gd name="connsiteX46" fmla="*/ 11830894 w 12192000"/>
              <a:gd name="connsiteY46" fmla="*/ 6314705 h 6858000"/>
              <a:gd name="connsiteX47" fmla="*/ 11830894 w 12192000"/>
              <a:gd name="connsiteY47" fmla="*/ 6439272 h 6858000"/>
              <a:gd name="connsiteX48" fmla="*/ 11826761 w 12192000"/>
              <a:gd name="connsiteY48" fmla="*/ 6445500 h 6858000"/>
              <a:gd name="connsiteX49" fmla="*/ 11818495 w 12192000"/>
              <a:gd name="connsiteY49" fmla="*/ 6443424 h 6858000"/>
              <a:gd name="connsiteX50" fmla="*/ 11733770 w 12192000"/>
              <a:gd name="connsiteY50" fmla="*/ 6385292 h 6858000"/>
              <a:gd name="connsiteX51" fmla="*/ 11727571 w 12192000"/>
              <a:gd name="connsiteY51" fmla="*/ 6376988 h 6858000"/>
              <a:gd name="connsiteX52" fmla="*/ 11733770 w 12192000"/>
              <a:gd name="connsiteY52" fmla="*/ 6368684 h 6858000"/>
              <a:gd name="connsiteX53" fmla="*/ 11818495 w 12192000"/>
              <a:gd name="connsiteY53" fmla="*/ 6310553 h 6858000"/>
              <a:gd name="connsiteX54" fmla="*/ 11826761 w 12192000"/>
              <a:gd name="connsiteY54" fmla="*/ 6308476 h 6858000"/>
              <a:gd name="connsiteX55" fmla="*/ 11480933 w 12192000"/>
              <a:gd name="connsiteY55" fmla="*/ 6308476 h 6858000"/>
              <a:gd name="connsiteX56" fmla="*/ 11489116 w 12192000"/>
              <a:gd name="connsiteY56" fmla="*/ 6312628 h 6858000"/>
              <a:gd name="connsiteX57" fmla="*/ 11572984 w 12192000"/>
              <a:gd name="connsiteY57" fmla="*/ 6368684 h 6858000"/>
              <a:gd name="connsiteX58" fmla="*/ 11579121 w 12192000"/>
              <a:gd name="connsiteY58" fmla="*/ 6376988 h 6858000"/>
              <a:gd name="connsiteX59" fmla="*/ 11572984 w 12192000"/>
              <a:gd name="connsiteY59" fmla="*/ 6385292 h 6858000"/>
              <a:gd name="connsiteX60" fmla="*/ 11489116 w 12192000"/>
              <a:gd name="connsiteY60" fmla="*/ 6443424 h 6858000"/>
              <a:gd name="connsiteX61" fmla="*/ 11480933 w 12192000"/>
              <a:gd name="connsiteY61" fmla="*/ 6445500 h 6858000"/>
              <a:gd name="connsiteX62" fmla="*/ 11476842 w 12192000"/>
              <a:gd name="connsiteY62" fmla="*/ 6439272 h 6858000"/>
              <a:gd name="connsiteX63" fmla="*/ 11476842 w 12192000"/>
              <a:gd name="connsiteY63" fmla="*/ 6314705 h 6858000"/>
              <a:gd name="connsiteX64" fmla="*/ 11480933 w 12192000"/>
              <a:gd name="connsiteY64" fmla="*/ 6308476 h 6858000"/>
              <a:gd name="connsiteX65" fmla="*/ 11092888 w 12192000"/>
              <a:gd name="connsiteY65" fmla="*/ 6297956 h 6858000"/>
              <a:gd name="connsiteX66" fmla="*/ 11086728 w 12192000"/>
              <a:gd name="connsiteY66" fmla="*/ 6300034 h 6858000"/>
              <a:gd name="connsiteX67" fmla="*/ 11084676 w 12192000"/>
              <a:gd name="connsiteY67" fmla="*/ 6306264 h 6858000"/>
              <a:gd name="connsiteX68" fmla="*/ 11125737 w 12192000"/>
              <a:gd name="connsiteY68" fmla="*/ 6464115 h 6858000"/>
              <a:gd name="connsiteX69" fmla="*/ 11150374 w 12192000"/>
              <a:gd name="connsiteY69" fmla="*/ 6484884 h 6858000"/>
              <a:gd name="connsiteX70" fmla="*/ 11158586 w 12192000"/>
              <a:gd name="connsiteY70" fmla="*/ 6484884 h 6858000"/>
              <a:gd name="connsiteX71" fmla="*/ 11154480 w 12192000"/>
              <a:gd name="connsiteY71" fmla="*/ 6493192 h 6858000"/>
              <a:gd name="connsiteX72" fmla="*/ 11154480 w 12192000"/>
              <a:gd name="connsiteY72" fmla="*/ 6495269 h 6858000"/>
              <a:gd name="connsiteX73" fmla="*/ 11129843 w 12192000"/>
              <a:gd name="connsiteY73" fmla="*/ 6513962 h 6858000"/>
              <a:gd name="connsiteX74" fmla="*/ 11094941 w 12192000"/>
              <a:gd name="connsiteY74" fmla="*/ 6511885 h 6858000"/>
              <a:gd name="connsiteX75" fmla="*/ 11088782 w 12192000"/>
              <a:gd name="connsiteY75" fmla="*/ 6513962 h 6858000"/>
              <a:gd name="connsiteX76" fmla="*/ 11086728 w 12192000"/>
              <a:gd name="connsiteY76" fmla="*/ 6518116 h 6858000"/>
              <a:gd name="connsiteX77" fmla="*/ 11086728 w 12192000"/>
              <a:gd name="connsiteY77" fmla="*/ 6536809 h 6858000"/>
              <a:gd name="connsiteX78" fmla="*/ 11092888 w 12192000"/>
              <a:gd name="connsiteY78" fmla="*/ 6543040 h 6858000"/>
              <a:gd name="connsiteX79" fmla="*/ 11140108 w 12192000"/>
              <a:gd name="connsiteY79" fmla="*/ 6549270 h 6858000"/>
              <a:gd name="connsiteX80" fmla="*/ 11142162 w 12192000"/>
              <a:gd name="connsiteY80" fmla="*/ 6549270 h 6858000"/>
              <a:gd name="connsiteX81" fmla="*/ 11195542 w 12192000"/>
              <a:gd name="connsiteY81" fmla="*/ 6497346 h 6858000"/>
              <a:gd name="connsiteX82" fmla="*/ 11228391 w 12192000"/>
              <a:gd name="connsiteY82" fmla="*/ 6368574 h 6858000"/>
              <a:gd name="connsiteX83" fmla="*/ 11240709 w 12192000"/>
              <a:gd name="connsiteY83" fmla="*/ 6327034 h 6858000"/>
              <a:gd name="connsiteX84" fmla="*/ 11244815 w 12192000"/>
              <a:gd name="connsiteY84" fmla="*/ 6306264 h 6858000"/>
              <a:gd name="connsiteX85" fmla="*/ 11242762 w 12192000"/>
              <a:gd name="connsiteY85" fmla="*/ 6300034 h 6858000"/>
              <a:gd name="connsiteX86" fmla="*/ 11238656 w 12192000"/>
              <a:gd name="connsiteY86" fmla="*/ 6297956 h 6858000"/>
              <a:gd name="connsiteX87" fmla="*/ 11209913 w 12192000"/>
              <a:gd name="connsiteY87" fmla="*/ 6297956 h 6858000"/>
              <a:gd name="connsiteX88" fmla="*/ 11203754 w 12192000"/>
              <a:gd name="connsiteY88" fmla="*/ 6302111 h 6858000"/>
              <a:gd name="connsiteX89" fmla="*/ 11166798 w 12192000"/>
              <a:gd name="connsiteY89" fmla="*/ 6443345 h 6858000"/>
              <a:gd name="connsiteX90" fmla="*/ 11164745 w 12192000"/>
              <a:gd name="connsiteY90" fmla="*/ 6443345 h 6858000"/>
              <a:gd name="connsiteX91" fmla="*/ 11125737 w 12192000"/>
              <a:gd name="connsiteY91" fmla="*/ 6302111 h 6858000"/>
              <a:gd name="connsiteX92" fmla="*/ 11119578 w 12192000"/>
              <a:gd name="connsiteY92" fmla="*/ 6297956 h 6858000"/>
              <a:gd name="connsiteX93" fmla="*/ 11092888 w 12192000"/>
              <a:gd name="connsiteY93" fmla="*/ 6297956 h 6858000"/>
              <a:gd name="connsiteX94" fmla="*/ 11053116 w 12192000"/>
              <a:gd name="connsiteY94" fmla="*/ 6295619 h 6858000"/>
              <a:gd name="connsiteX95" fmla="*/ 11004021 w 12192000"/>
              <a:gd name="connsiteY95" fmla="*/ 6316428 h 6858000"/>
              <a:gd name="connsiteX96" fmla="*/ 11004021 w 12192000"/>
              <a:gd name="connsiteY96" fmla="*/ 6303943 h 6858000"/>
              <a:gd name="connsiteX97" fmla="*/ 10997885 w 12192000"/>
              <a:gd name="connsiteY97" fmla="*/ 6297700 h 6858000"/>
              <a:gd name="connsiteX98" fmla="*/ 10969246 w 12192000"/>
              <a:gd name="connsiteY98" fmla="*/ 6297700 h 6858000"/>
              <a:gd name="connsiteX99" fmla="*/ 10963110 w 12192000"/>
              <a:gd name="connsiteY99" fmla="*/ 6303943 h 6858000"/>
              <a:gd name="connsiteX100" fmla="*/ 10963110 w 12192000"/>
              <a:gd name="connsiteY100" fmla="*/ 6478738 h 6858000"/>
              <a:gd name="connsiteX101" fmla="*/ 10969246 w 12192000"/>
              <a:gd name="connsiteY101" fmla="*/ 6484981 h 6858000"/>
              <a:gd name="connsiteX102" fmla="*/ 10997885 w 12192000"/>
              <a:gd name="connsiteY102" fmla="*/ 6484981 h 6858000"/>
              <a:gd name="connsiteX103" fmla="*/ 11004021 w 12192000"/>
              <a:gd name="connsiteY103" fmla="*/ 6478738 h 6858000"/>
              <a:gd name="connsiteX104" fmla="*/ 11004021 w 12192000"/>
              <a:gd name="connsiteY104" fmla="*/ 6358046 h 6858000"/>
              <a:gd name="connsiteX105" fmla="*/ 11055161 w 12192000"/>
              <a:gd name="connsiteY105" fmla="*/ 6335156 h 6858000"/>
              <a:gd name="connsiteX106" fmla="*/ 11061298 w 12192000"/>
              <a:gd name="connsiteY106" fmla="*/ 6328913 h 6858000"/>
              <a:gd name="connsiteX107" fmla="*/ 11061298 w 12192000"/>
              <a:gd name="connsiteY107" fmla="*/ 6301862 h 6858000"/>
              <a:gd name="connsiteX108" fmla="*/ 11059252 w 12192000"/>
              <a:gd name="connsiteY108" fmla="*/ 6297700 h 6858000"/>
              <a:gd name="connsiteX109" fmla="*/ 11053116 w 12192000"/>
              <a:gd name="connsiteY109" fmla="*/ 6295619 h 6858000"/>
              <a:gd name="connsiteX110" fmla="*/ 10852208 w 12192000"/>
              <a:gd name="connsiteY110" fmla="*/ 6292112 h 6858000"/>
              <a:gd name="connsiteX111" fmla="*/ 10781852 w 12192000"/>
              <a:gd name="connsiteY111" fmla="*/ 6300430 h 6858000"/>
              <a:gd name="connsiteX112" fmla="*/ 10775644 w 12192000"/>
              <a:gd name="connsiteY112" fmla="*/ 6306668 h 6858000"/>
              <a:gd name="connsiteX113" fmla="*/ 10777713 w 12192000"/>
              <a:gd name="connsiteY113" fmla="*/ 6331621 h 6858000"/>
              <a:gd name="connsiteX114" fmla="*/ 10779783 w 12192000"/>
              <a:gd name="connsiteY114" fmla="*/ 6335780 h 6858000"/>
              <a:gd name="connsiteX115" fmla="*/ 10783921 w 12192000"/>
              <a:gd name="connsiteY115" fmla="*/ 6337859 h 6858000"/>
              <a:gd name="connsiteX116" fmla="*/ 10850138 w 12192000"/>
              <a:gd name="connsiteY116" fmla="*/ 6333700 h 6858000"/>
              <a:gd name="connsiteX117" fmla="*/ 10872900 w 12192000"/>
              <a:gd name="connsiteY117" fmla="*/ 6356574 h 6858000"/>
              <a:gd name="connsiteX118" fmla="*/ 10872900 w 12192000"/>
              <a:gd name="connsiteY118" fmla="*/ 6369050 h 6858000"/>
              <a:gd name="connsiteX119" fmla="*/ 10827376 w 12192000"/>
              <a:gd name="connsiteY119" fmla="*/ 6373209 h 6858000"/>
              <a:gd name="connsiteX120" fmla="*/ 10763228 w 12192000"/>
              <a:gd name="connsiteY120" fmla="*/ 6429353 h 6858000"/>
              <a:gd name="connsiteX121" fmla="*/ 10819099 w 12192000"/>
              <a:gd name="connsiteY121" fmla="*/ 6489656 h 6858000"/>
              <a:gd name="connsiteX122" fmla="*/ 10879108 w 12192000"/>
              <a:gd name="connsiteY122" fmla="*/ 6477180 h 6858000"/>
              <a:gd name="connsiteX123" fmla="*/ 10908078 w 12192000"/>
              <a:gd name="connsiteY123" fmla="*/ 6489656 h 6858000"/>
              <a:gd name="connsiteX124" fmla="*/ 10914286 w 12192000"/>
              <a:gd name="connsiteY124" fmla="*/ 6487577 h 6858000"/>
              <a:gd name="connsiteX125" fmla="*/ 10916355 w 12192000"/>
              <a:gd name="connsiteY125" fmla="*/ 6481339 h 6858000"/>
              <a:gd name="connsiteX126" fmla="*/ 10916355 w 12192000"/>
              <a:gd name="connsiteY126" fmla="*/ 6356574 h 6858000"/>
              <a:gd name="connsiteX127" fmla="*/ 10852208 w 12192000"/>
              <a:gd name="connsiteY127" fmla="*/ 6292112 h 6858000"/>
              <a:gd name="connsiteX128" fmla="*/ 10523603 w 12192000"/>
              <a:gd name="connsiteY128" fmla="*/ 6292112 h 6858000"/>
              <a:gd name="connsiteX129" fmla="*/ 10439442 w 12192000"/>
              <a:gd name="connsiteY129" fmla="*/ 6390884 h 6858000"/>
              <a:gd name="connsiteX130" fmla="*/ 10523603 w 12192000"/>
              <a:gd name="connsiteY130" fmla="*/ 6489656 h 6858000"/>
              <a:gd name="connsiteX131" fmla="*/ 10607764 w 12192000"/>
              <a:gd name="connsiteY131" fmla="*/ 6390884 h 6858000"/>
              <a:gd name="connsiteX132" fmla="*/ 10523603 w 12192000"/>
              <a:gd name="connsiteY132" fmla="*/ 6292112 h 6858000"/>
              <a:gd name="connsiteX133" fmla="*/ 10307649 w 12192000"/>
              <a:gd name="connsiteY133" fmla="*/ 6266396 h 6858000"/>
              <a:gd name="connsiteX134" fmla="*/ 10324014 w 12192000"/>
              <a:gd name="connsiteY134" fmla="*/ 6266396 h 6858000"/>
              <a:gd name="connsiteX135" fmla="*/ 10366971 w 12192000"/>
              <a:gd name="connsiteY135" fmla="*/ 6306138 h 6858000"/>
              <a:gd name="connsiteX136" fmla="*/ 10321968 w 12192000"/>
              <a:gd name="connsiteY136" fmla="*/ 6343789 h 6858000"/>
              <a:gd name="connsiteX137" fmla="*/ 10276965 w 12192000"/>
              <a:gd name="connsiteY137" fmla="*/ 6343789 h 6858000"/>
              <a:gd name="connsiteX138" fmla="*/ 10276965 w 12192000"/>
              <a:gd name="connsiteY138" fmla="*/ 6268488 h 6858000"/>
              <a:gd name="connsiteX139" fmla="*/ 10307649 w 12192000"/>
              <a:gd name="connsiteY139" fmla="*/ 6266396 h 6858000"/>
              <a:gd name="connsiteX140" fmla="*/ 10683886 w 12192000"/>
              <a:gd name="connsiteY140" fmla="*/ 6254707 h 6858000"/>
              <a:gd name="connsiteX141" fmla="*/ 10655176 w 12192000"/>
              <a:gd name="connsiteY141" fmla="*/ 6260951 h 6858000"/>
              <a:gd name="connsiteX142" fmla="*/ 10649024 w 12192000"/>
              <a:gd name="connsiteY142" fmla="*/ 6267195 h 6858000"/>
              <a:gd name="connsiteX143" fmla="*/ 10649024 w 12192000"/>
              <a:gd name="connsiteY143" fmla="*/ 6298417 h 6858000"/>
              <a:gd name="connsiteX144" fmla="*/ 10632618 w 12192000"/>
              <a:gd name="connsiteY144" fmla="*/ 6298417 h 6858000"/>
              <a:gd name="connsiteX145" fmla="*/ 10626466 w 12192000"/>
              <a:gd name="connsiteY145" fmla="*/ 6304662 h 6858000"/>
              <a:gd name="connsiteX146" fmla="*/ 10626466 w 12192000"/>
              <a:gd name="connsiteY146" fmla="*/ 6329640 h 6858000"/>
              <a:gd name="connsiteX147" fmla="*/ 10632618 w 12192000"/>
              <a:gd name="connsiteY147" fmla="*/ 6335884 h 6858000"/>
              <a:gd name="connsiteX148" fmla="*/ 10649024 w 12192000"/>
              <a:gd name="connsiteY148" fmla="*/ 6335884 h 6858000"/>
              <a:gd name="connsiteX149" fmla="*/ 10649024 w 12192000"/>
              <a:gd name="connsiteY149" fmla="*/ 6419143 h 6858000"/>
              <a:gd name="connsiteX150" fmla="*/ 10704393 w 12192000"/>
              <a:gd name="connsiteY150" fmla="*/ 6491994 h 6858000"/>
              <a:gd name="connsiteX151" fmla="*/ 10737204 w 12192000"/>
              <a:gd name="connsiteY151" fmla="*/ 6487831 h 6858000"/>
              <a:gd name="connsiteX152" fmla="*/ 10743356 w 12192000"/>
              <a:gd name="connsiteY152" fmla="*/ 6479505 h 6858000"/>
              <a:gd name="connsiteX153" fmla="*/ 10741306 w 12192000"/>
              <a:gd name="connsiteY153" fmla="*/ 6456609 h 6858000"/>
              <a:gd name="connsiteX154" fmla="*/ 10735153 w 12192000"/>
              <a:gd name="connsiteY154" fmla="*/ 6448283 h 6858000"/>
              <a:gd name="connsiteX155" fmla="*/ 10710545 w 12192000"/>
              <a:gd name="connsiteY155" fmla="*/ 6450365 h 6858000"/>
              <a:gd name="connsiteX156" fmla="*/ 10692089 w 12192000"/>
              <a:gd name="connsiteY156" fmla="*/ 6412898 h 6858000"/>
              <a:gd name="connsiteX157" fmla="*/ 10692089 w 12192000"/>
              <a:gd name="connsiteY157" fmla="*/ 6335884 h 6858000"/>
              <a:gd name="connsiteX158" fmla="*/ 10735153 w 12192000"/>
              <a:gd name="connsiteY158" fmla="*/ 6335884 h 6858000"/>
              <a:gd name="connsiteX159" fmla="*/ 10741306 w 12192000"/>
              <a:gd name="connsiteY159" fmla="*/ 6329640 h 6858000"/>
              <a:gd name="connsiteX160" fmla="*/ 10741306 w 12192000"/>
              <a:gd name="connsiteY160" fmla="*/ 6304662 h 6858000"/>
              <a:gd name="connsiteX161" fmla="*/ 10735153 w 12192000"/>
              <a:gd name="connsiteY161" fmla="*/ 6298417 h 6858000"/>
              <a:gd name="connsiteX162" fmla="*/ 10692089 w 12192000"/>
              <a:gd name="connsiteY162" fmla="*/ 6298417 h 6858000"/>
              <a:gd name="connsiteX163" fmla="*/ 10692089 w 12192000"/>
              <a:gd name="connsiteY163" fmla="*/ 6260951 h 6858000"/>
              <a:gd name="connsiteX164" fmla="*/ 10690038 w 12192000"/>
              <a:gd name="connsiteY164" fmla="*/ 6254707 h 6858000"/>
              <a:gd name="connsiteX165" fmla="*/ 10683886 w 12192000"/>
              <a:gd name="connsiteY165" fmla="*/ 6254707 h 6858000"/>
              <a:gd name="connsiteX166" fmla="*/ 10317982 w 12192000"/>
              <a:gd name="connsiteY166" fmla="*/ 6225485 h 6858000"/>
              <a:gd name="connsiteX167" fmla="*/ 10237565 w 12192000"/>
              <a:gd name="connsiteY167" fmla="*/ 6229637 h 6858000"/>
              <a:gd name="connsiteX168" fmla="*/ 10231378 w 12192000"/>
              <a:gd name="connsiteY168" fmla="*/ 6237941 h 6858000"/>
              <a:gd name="connsiteX169" fmla="*/ 10231378 w 12192000"/>
              <a:gd name="connsiteY169" fmla="*/ 6478753 h 6858000"/>
              <a:gd name="connsiteX170" fmla="*/ 10239626 w 12192000"/>
              <a:gd name="connsiteY170" fmla="*/ 6484981 h 6858000"/>
              <a:gd name="connsiteX171" fmla="*/ 10268494 w 12192000"/>
              <a:gd name="connsiteY171" fmla="*/ 6484981 h 6858000"/>
              <a:gd name="connsiteX172" fmla="*/ 10276742 w 12192000"/>
              <a:gd name="connsiteY172" fmla="*/ 6478753 h 6858000"/>
              <a:gd name="connsiteX173" fmla="*/ 10276742 w 12192000"/>
              <a:gd name="connsiteY173" fmla="*/ 6383259 h 6858000"/>
              <a:gd name="connsiteX174" fmla="*/ 10326230 w 12192000"/>
              <a:gd name="connsiteY174" fmla="*/ 6385334 h 6858000"/>
              <a:gd name="connsiteX175" fmla="*/ 10367470 w 12192000"/>
              <a:gd name="connsiteY175" fmla="*/ 6480828 h 6858000"/>
              <a:gd name="connsiteX176" fmla="*/ 10373656 w 12192000"/>
              <a:gd name="connsiteY176" fmla="*/ 6484981 h 6858000"/>
              <a:gd name="connsiteX177" fmla="*/ 10406648 w 12192000"/>
              <a:gd name="connsiteY177" fmla="*/ 6484981 h 6858000"/>
              <a:gd name="connsiteX178" fmla="*/ 10412834 w 12192000"/>
              <a:gd name="connsiteY178" fmla="*/ 6482905 h 6858000"/>
              <a:gd name="connsiteX179" fmla="*/ 10414896 w 12192000"/>
              <a:gd name="connsiteY179" fmla="*/ 6476677 h 6858000"/>
              <a:gd name="connsiteX180" fmla="*/ 10367470 w 12192000"/>
              <a:gd name="connsiteY180" fmla="*/ 6372879 h 6858000"/>
              <a:gd name="connsiteX181" fmla="*/ 10412834 w 12192000"/>
              <a:gd name="connsiteY181" fmla="*/ 6304371 h 6858000"/>
              <a:gd name="connsiteX182" fmla="*/ 10324168 w 12192000"/>
              <a:gd name="connsiteY182" fmla="*/ 6225485 h 6858000"/>
              <a:gd name="connsiteX183" fmla="*/ 10317982 w 12192000"/>
              <a:gd name="connsiteY183" fmla="*/ 6225485 h 6858000"/>
              <a:gd name="connsiteX184" fmla="*/ 11680537 w 12192000"/>
              <a:gd name="connsiteY184" fmla="*/ 6192479 h 6858000"/>
              <a:gd name="connsiteX185" fmla="*/ 11688780 w 12192000"/>
              <a:gd name="connsiteY185" fmla="*/ 6192479 h 6858000"/>
              <a:gd name="connsiteX186" fmla="*/ 11795922 w 12192000"/>
              <a:gd name="connsiteY186" fmla="*/ 6254292 h 6858000"/>
              <a:gd name="connsiteX187" fmla="*/ 11800043 w 12192000"/>
              <a:gd name="connsiteY187" fmla="*/ 6260473 h 6858000"/>
              <a:gd name="connsiteX188" fmla="*/ 11791801 w 12192000"/>
              <a:gd name="connsiteY188" fmla="*/ 6266654 h 6858000"/>
              <a:gd name="connsiteX189" fmla="*/ 11701142 w 12192000"/>
              <a:gd name="connsiteY189" fmla="*/ 6309923 h 6858000"/>
              <a:gd name="connsiteX190" fmla="*/ 11690840 w 12192000"/>
              <a:gd name="connsiteY190" fmla="*/ 6311983 h 6858000"/>
              <a:gd name="connsiteX191" fmla="*/ 11686719 w 12192000"/>
              <a:gd name="connsiteY191" fmla="*/ 6301681 h 6858000"/>
              <a:gd name="connsiteX192" fmla="*/ 11678477 w 12192000"/>
              <a:gd name="connsiteY192" fmla="*/ 6200720 h 6858000"/>
              <a:gd name="connsiteX193" fmla="*/ 11680537 w 12192000"/>
              <a:gd name="connsiteY193" fmla="*/ 6192479 h 6858000"/>
              <a:gd name="connsiteX194" fmla="*/ 11623202 w 12192000"/>
              <a:gd name="connsiteY194" fmla="*/ 6191708 h 6858000"/>
              <a:gd name="connsiteX195" fmla="*/ 11627323 w 12192000"/>
              <a:gd name="connsiteY195" fmla="*/ 6192483 h 6858000"/>
              <a:gd name="connsiteX196" fmla="*/ 11629383 w 12192000"/>
              <a:gd name="connsiteY196" fmla="*/ 6202808 h 6858000"/>
              <a:gd name="connsiteX197" fmla="*/ 11621142 w 12192000"/>
              <a:gd name="connsiteY197" fmla="*/ 6303996 h 6858000"/>
              <a:gd name="connsiteX198" fmla="*/ 11617020 w 12192000"/>
              <a:gd name="connsiteY198" fmla="*/ 6312256 h 6858000"/>
              <a:gd name="connsiteX199" fmla="*/ 11606719 w 12192000"/>
              <a:gd name="connsiteY199" fmla="*/ 6312256 h 6858000"/>
              <a:gd name="connsiteX200" fmla="*/ 11516059 w 12192000"/>
              <a:gd name="connsiteY200" fmla="*/ 6266825 h 6858000"/>
              <a:gd name="connsiteX201" fmla="*/ 11507818 w 12192000"/>
              <a:gd name="connsiteY201" fmla="*/ 6260630 h 6858000"/>
              <a:gd name="connsiteX202" fmla="*/ 11511939 w 12192000"/>
              <a:gd name="connsiteY202" fmla="*/ 6254434 h 6858000"/>
              <a:gd name="connsiteX203" fmla="*/ 11619081 w 12192000"/>
              <a:gd name="connsiteY203" fmla="*/ 6192483 h 6858000"/>
              <a:gd name="connsiteX204" fmla="*/ 11623202 w 12192000"/>
              <a:gd name="connsiteY204" fmla="*/ 6191708 h 6858000"/>
              <a:gd name="connsiteX205" fmla="*/ 11654515 w 12192000"/>
              <a:gd name="connsiteY205" fmla="*/ 6156519 h 6858000"/>
              <a:gd name="connsiteX206" fmla="*/ 11437684 w 12192000"/>
              <a:gd name="connsiteY206" fmla="*/ 6375689 h 6858000"/>
              <a:gd name="connsiteX207" fmla="*/ 11654515 w 12192000"/>
              <a:gd name="connsiteY207" fmla="*/ 6594858 h 6858000"/>
              <a:gd name="connsiteX208" fmla="*/ 11871347 w 12192000"/>
              <a:gd name="connsiteY208" fmla="*/ 6375689 h 6858000"/>
              <a:gd name="connsiteX209" fmla="*/ 11654515 w 12192000"/>
              <a:gd name="connsiteY209" fmla="*/ 6156519 h 6858000"/>
              <a:gd name="connsiteX210" fmla="*/ 11653930 w 12192000"/>
              <a:gd name="connsiteY210" fmla="*/ 6124960 h 6858000"/>
              <a:gd name="connsiteX211" fmla="*/ 11900569 w 12192000"/>
              <a:gd name="connsiteY211" fmla="*/ 6374521 h 6858000"/>
              <a:gd name="connsiteX212" fmla="*/ 11653930 w 12192000"/>
              <a:gd name="connsiteY212" fmla="*/ 6624082 h 6858000"/>
              <a:gd name="connsiteX213" fmla="*/ 11407292 w 12192000"/>
              <a:gd name="connsiteY213" fmla="*/ 6374521 h 6858000"/>
              <a:gd name="connsiteX214" fmla="*/ 11653930 w 12192000"/>
              <a:gd name="connsiteY214" fmla="*/ 6124960 h 6858000"/>
              <a:gd name="connsiteX215" fmla="*/ 11641007 w 12192000"/>
              <a:gd name="connsiteY215" fmla="*/ 6046384 h 6858000"/>
              <a:gd name="connsiteX216" fmla="*/ 11628668 w 12192000"/>
              <a:gd name="connsiteY216" fmla="*/ 6096267 h 6858000"/>
              <a:gd name="connsiteX217" fmla="*/ 11606046 w 12192000"/>
              <a:gd name="connsiteY217" fmla="*/ 6100424 h 6858000"/>
              <a:gd name="connsiteX218" fmla="*/ 11579311 w 12192000"/>
              <a:gd name="connsiteY218" fmla="*/ 6054698 h 6858000"/>
              <a:gd name="connsiteX219" fmla="*/ 11579311 w 12192000"/>
              <a:gd name="connsiteY219" fmla="*/ 6052619 h 6858000"/>
              <a:gd name="connsiteX220" fmla="*/ 11577254 w 12192000"/>
              <a:gd name="connsiteY220" fmla="*/ 6054698 h 6858000"/>
              <a:gd name="connsiteX221" fmla="*/ 11556689 w 12192000"/>
              <a:gd name="connsiteY221" fmla="*/ 6058855 h 6858000"/>
              <a:gd name="connsiteX222" fmla="*/ 11556689 w 12192000"/>
              <a:gd name="connsiteY222" fmla="*/ 6060933 h 6858000"/>
              <a:gd name="connsiteX223" fmla="*/ 11552576 w 12192000"/>
              <a:gd name="connsiteY223" fmla="*/ 6085875 h 6858000"/>
              <a:gd name="connsiteX224" fmla="*/ 11556689 w 12192000"/>
              <a:gd name="connsiteY224" fmla="*/ 6112895 h 6858000"/>
              <a:gd name="connsiteX225" fmla="*/ 11536124 w 12192000"/>
              <a:gd name="connsiteY225" fmla="*/ 6121208 h 6858000"/>
              <a:gd name="connsiteX226" fmla="*/ 11499106 w 12192000"/>
              <a:gd name="connsiteY226" fmla="*/ 6085875 h 6858000"/>
              <a:gd name="connsiteX227" fmla="*/ 11499106 w 12192000"/>
              <a:gd name="connsiteY227" fmla="*/ 6083796 h 6858000"/>
              <a:gd name="connsiteX228" fmla="*/ 11497050 w 12192000"/>
              <a:gd name="connsiteY228" fmla="*/ 6083796 h 6858000"/>
              <a:gd name="connsiteX229" fmla="*/ 11478541 w 12192000"/>
              <a:gd name="connsiteY229" fmla="*/ 6096267 h 6858000"/>
              <a:gd name="connsiteX230" fmla="*/ 11478541 w 12192000"/>
              <a:gd name="connsiteY230" fmla="*/ 6098345 h 6858000"/>
              <a:gd name="connsiteX231" fmla="*/ 11490880 w 12192000"/>
              <a:gd name="connsiteY231" fmla="*/ 6148228 h 6858000"/>
              <a:gd name="connsiteX232" fmla="*/ 11474428 w 12192000"/>
              <a:gd name="connsiteY232" fmla="*/ 6160699 h 6858000"/>
              <a:gd name="connsiteX233" fmla="*/ 11431240 w 12192000"/>
              <a:gd name="connsiteY233" fmla="*/ 6133679 h 6858000"/>
              <a:gd name="connsiteX234" fmla="*/ 11429184 w 12192000"/>
              <a:gd name="connsiteY234" fmla="*/ 6133679 h 6858000"/>
              <a:gd name="connsiteX235" fmla="*/ 11429184 w 12192000"/>
              <a:gd name="connsiteY235" fmla="*/ 6135757 h 6858000"/>
              <a:gd name="connsiteX236" fmla="*/ 11412731 w 12192000"/>
              <a:gd name="connsiteY236" fmla="*/ 6150307 h 6858000"/>
              <a:gd name="connsiteX237" fmla="*/ 11412731 w 12192000"/>
              <a:gd name="connsiteY237" fmla="*/ 6152385 h 6858000"/>
              <a:gd name="connsiteX238" fmla="*/ 11439467 w 12192000"/>
              <a:gd name="connsiteY238" fmla="*/ 6198111 h 6858000"/>
              <a:gd name="connsiteX239" fmla="*/ 11425070 w 12192000"/>
              <a:gd name="connsiteY239" fmla="*/ 6214739 h 6858000"/>
              <a:gd name="connsiteX240" fmla="*/ 11375714 w 12192000"/>
              <a:gd name="connsiteY240" fmla="*/ 6202268 h 6858000"/>
              <a:gd name="connsiteX241" fmla="*/ 11373657 w 12192000"/>
              <a:gd name="connsiteY241" fmla="*/ 6202268 h 6858000"/>
              <a:gd name="connsiteX242" fmla="*/ 11363375 w 12192000"/>
              <a:gd name="connsiteY242" fmla="*/ 6220974 h 6858000"/>
              <a:gd name="connsiteX243" fmla="*/ 11363375 w 12192000"/>
              <a:gd name="connsiteY243" fmla="*/ 6223053 h 6858000"/>
              <a:gd name="connsiteX244" fmla="*/ 11400392 w 12192000"/>
              <a:gd name="connsiteY244" fmla="*/ 6260465 h 6858000"/>
              <a:gd name="connsiteX245" fmla="*/ 11392166 w 12192000"/>
              <a:gd name="connsiteY245" fmla="*/ 6279171 h 6858000"/>
              <a:gd name="connsiteX246" fmla="*/ 11340753 w 12192000"/>
              <a:gd name="connsiteY246" fmla="*/ 6279171 h 6858000"/>
              <a:gd name="connsiteX247" fmla="*/ 11338696 w 12192000"/>
              <a:gd name="connsiteY247" fmla="*/ 6279171 h 6858000"/>
              <a:gd name="connsiteX248" fmla="*/ 11338696 w 12192000"/>
              <a:gd name="connsiteY248" fmla="*/ 6281249 h 6858000"/>
              <a:gd name="connsiteX249" fmla="*/ 11332527 w 12192000"/>
              <a:gd name="connsiteY249" fmla="*/ 6302033 h 6858000"/>
              <a:gd name="connsiteX250" fmla="*/ 11334583 w 12192000"/>
              <a:gd name="connsiteY250" fmla="*/ 6304112 h 6858000"/>
              <a:gd name="connsiteX251" fmla="*/ 11377770 w 12192000"/>
              <a:gd name="connsiteY251" fmla="*/ 6329053 h 6858000"/>
              <a:gd name="connsiteX252" fmla="*/ 11375714 w 12192000"/>
              <a:gd name="connsiteY252" fmla="*/ 6351917 h 6858000"/>
              <a:gd name="connsiteX253" fmla="*/ 11326357 w 12192000"/>
              <a:gd name="connsiteY253" fmla="*/ 6364388 h 6858000"/>
              <a:gd name="connsiteX254" fmla="*/ 11324300 w 12192000"/>
              <a:gd name="connsiteY254" fmla="*/ 6364388 h 6858000"/>
              <a:gd name="connsiteX255" fmla="*/ 11324300 w 12192000"/>
              <a:gd name="connsiteY255" fmla="*/ 6366465 h 6858000"/>
              <a:gd name="connsiteX256" fmla="*/ 11324300 w 12192000"/>
              <a:gd name="connsiteY256" fmla="*/ 6376858 h 6858000"/>
              <a:gd name="connsiteX257" fmla="*/ 11324300 w 12192000"/>
              <a:gd name="connsiteY257" fmla="*/ 6387250 h 6858000"/>
              <a:gd name="connsiteX258" fmla="*/ 11324300 w 12192000"/>
              <a:gd name="connsiteY258" fmla="*/ 6389329 h 6858000"/>
              <a:gd name="connsiteX259" fmla="*/ 11326357 w 12192000"/>
              <a:gd name="connsiteY259" fmla="*/ 6389329 h 6858000"/>
              <a:gd name="connsiteX260" fmla="*/ 11375714 w 12192000"/>
              <a:gd name="connsiteY260" fmla="*/ 6401800 h 6858000"/>
              <a:gd name="connsiteX261" fmla="*/ 11379827 w 12192000"/>
              <a:gd name="connsiteY261" fmla="*/ 6424662 h 6858000"/>
              <a:gd name="connsiteX262" fmla="*/ 11334583 w 12192000"/>
              <a:gd name="connsiteY262" fmla="*/ 6451682 h 6858000"/>
              <a:gd name="connsiteX263" fmla="*/ 11332527 w 12192000"/>
              <a:gd name="connsiteY263" fmla="*/ 6451682 h 6858000"/>
              <a:gd name="connsiteX264" fmla="*/ 11332527 w 12192000"/>
              <a:gd name="connsiteY264" fmla="*/ 6453761 h 6858000"/>
              <a:gd name="connsiteX265" fmla="*/ 11338696 w 12192000"/>
              <a:gd name="connsiteY265" fmla="*/ 6474546 h 6858000"/>
              <a:gd name="connsiteX266" fmla="*/ 11340753 w 12192000"/>
              <a:gd name="connsiteY266" fmla="*/ 6474546 h 6858000"/>
              <a:gd name="connsiteX267" fmla="*/ 11392166 w 12192000"/>
              <a:gd name="connsiteY267" fmla="*/ 6474546 h 6858000"/>
              <a:gd name="connsiteX268" fmla="*/ 11400392 w 12192000"/>
              <a:gd name="connsiteY268" fmla="*/ 6495329 h 6858000"/>
              <a:gd name="connsiteX269" fmla="*/ 11363375 w 12192000"/>
              <a:gd name="connsiteY269" fmla="*/ 6532742 h 6858000"/>
              <a:gd name="connsiteX270" fmla="*/ 11363375 w 12192000"/>
              <a:gd name="connsiteY270" fmla="*/ 6534820 h 6858000"/>
              <a:gd name="connsiteX271" fmla="*/ 11375714 w 12192000"/>
              <a:gd name="connsiteY271" fmla="*/ 6553526 h 6858000"/>
              <a:gd name="connsiteX272" fmla="*/ 11427127 w 12192000"/>
              <a:gd name="connsiteY272" fmla="*/ 6538978 h 6858000"/>
              <a:gd name="connsiteX273" fmla="*/ 11439467 w 12192000"/>
              <a:gd name="connsiteY273" fmla="*/ 6557684 h 6858000"/>
              <a:gd name="connsiteX274" fmla="*/ 11412731 w 12192000"/>
              <a:gd name="connsiteY274" fmla="*/ 6603410 h 6858000"/>
              <a:gd name="connsiteX275" fmla="*/ 11414788 w 12192000"/>
              <a:gd name="connsiteY275" fmla="*/ 6605487 h 6858000"/>
              <a:gd name="connsiteX276" fmla="*/ 11429184 w 12192000"/>
              <a:gd name="connsiteY276" fmla="*/ 6620037 h 6858000"/>
              <a:gd name="connsiteX277" fmla="*/ 11431240 w 12192000"/>
              <a:gd name="connsiteY277" fmla="*/ 6620037 h 6858000"/>
              <a:gd name="connsiteX278" fmla="*/ 11476484 w 12192000"/>
              <a:gd name="connsiteY278" fmla="*/ 6593017 h 6858000"/>
              <a:gd name="connsiteX279" fmla="*/ 11492937 w 12192000"/>
              <a:gd name="connsiteY279" fmla="*/ 6607566 h 6858000"/>
              <a:gd name="connsiteX280" fmla="*/ 11480598 w 12192000"/>
              <a:gd name="connsiteY280" fmla="*/ 6657449 h 6858000"/>
              <a:gd name="connsiteX281" fmla="*/ 11480598 w 12192000"/>
              <a:gd name="connsiteY281" fmla="*/ 6659528 h 6858000"/>
              <a:gd name="connsiteX282" fmla="*/ 11499106 w 12192000"/>
              <a:gd name="connsiteY282" fmla="*/ 6669919 h 6858000"/>
              <a:gd name="connsiteX283" fmla="*/ 11499106 w 12192000"/>
              <a:gd name="connsiteY283" fmla="*/ 6671998 h 6858000"/>
              <a:gd name="connsiteX284" fmla="*/ 11501163 w 12192000"/>
              <a:gd name="connsiteY284" fmla="*/ 6669919 h 6858000"/>
              <a:gd name="connsiteX285" fmla="*/ 11538180 w 12192000"/>
              <a:gd name="connsiteY285" fmla="*/ 6632508 h 6858000"/>
              <a:gd name="connsiteX286" fmla="*/ 11556689 w 12192000"/>
              <a:gd name="connsiteY286" fmla="*/ 6640822 h 6858000"/>
              <a:gd name="connsiteX287" fmla="*/ 11554632 w 12192000"/>
              <a:gd name="connsiteY287" fmla="*/ 6667842 h 6858000"/>
              <a:gd name="connsiteX288" fmla="*/ 11556689 w 12192000"/>
              <a:gd name="connsiteY288" fmla="*/ 6692783 h 6858000"/>
              <a:gd name="connsiteX289" fmla="*/ 11556689 w 12192000"/>
              <a:gd name="connsiteY289" fmla="*/ 6694861 h 6858000"/>
              <a:gd name="connsiteX290" fmla="*/ 11558746 w 12192000"/>
              <a:gd name="connsiteY290" fmla="*/ 6694861 h 6858000"/>
              <a:gd name="connsiteX291" fmla="*/ 11579311 w 12192000"/>
              <a:gd name="connsiteY291" fmla="*/ 6701096 h 6858000"/>
              <a:gd name="connsiteX292" fmla="*/ 11581367 w 12192000"/>
              <a:gd name="connsiteY292" fmla="*/ 6701096 h 6858000"/>
              <a:gd name="connsiteX293" fmla="*/ 11606046 w 12192000"/>
              <a:gd name="connsiteY293" fmla="*/ 6655371 h 6858000"/>
              <a:gd name="connsiteX294" fmla="*/ 11628668 w 12192000"/>
              <a:gd name="connsiteY294" fmla="*/ 6657449 h 6858000"/>
              <a:gd name="connsiteX295" fmla="*/ 11641007 w 12192000"/>
              <a:gd name="connsiteY295" fmla="*/ 6709410 h 6858000"/>
              <a:gd name="connsiteX296" fmla="*/ 11643063 w 12192000"/>
              <a:gd name="connsiteY296" fmla="*/ 6709410 h 6858000"/>
              <a:gd name="connsiteX297" fmla="*/ 11663629 w 12192000"/>
              <a:gd name="connsiteY297" fmla="*/ 6709410 h 6858000"/>
              <a:gd name="connsiteX298" fmla="*/ 11665686 w 12192000"/>
              <a:gd name="connsiteY298" fmla="*/ 6709410 h 6858000"/>
              <a:gd name="connsiteX299" fmla="*/ 11680082 w 12192000"/>
              <a:gd name="connsiteY299" fmla="*/ 6657449 h 6858000"/>
              <a:gd name="connsiteX300" fmla="*/ 11700647 w 12192000"/>
              <a:gd name="connsiteY300" fmla="*/ 6655371 h 6858000"/>
              <a:gd name="connsiteX301" fmla="*/ 11727382 w 12192000"/>
              <a:gd name="connsiteY301" fmla="*/ 6701096 h 6858000"/>
              <a:gd name="connsiteX302" fmla="*/ 11747947 w 12192000"/>
              <a:gd name="connsiteY302" fmla="*/ 6694861 h 6858000"/>
              <a:gd name="connsiteX303" fmla="*/ 11750004 w 12192000"/>
              <a:gd name="connsiteY303" fmla="*/ 6694861 h 6858000"/>
              <a:gd name="connsiteX304" fmla="*/ 11752060 w 12192000"/>
              <a:gd name="connsiteY304" fmla="*/ 6667842 h 6858000"/>
              <a:gd name="connsiteX305" fmla="*/ 11750004 w 12192000"/>
              <a:gd name="connsiteY305" fmla="*/ 6640822 h 6858000"/>
              <a:gd name="connsiteX306" fmla="*/ 11770569 w 12192000"/>
              <a:gd name="connsiteY306" fmla="*/ 6632508 h 6858000"/>
              <a:gd name="connsiteX307" fmla="*/ 11807586 w 12192000"/>
              <a:gd name="connsiteY307" fmla="*/ 6669919 h 6858000"/>
              <a:gd name="connsiteX308" fmla="*/ 11826095 w 12192000"/>
              <a:gd name="connsiteY308" fmla="*/ 6659528 h 6858000"/>
              <a:gd name="connsiteX309" fmla="*/ 11828152 w 12192000"/>
              <a:gd name="connsiteY309" fmla="*/ 6657449 h 6858000"/>
              <a:gd name="connsiteX310" fmla="*/ 11828152 w 12192000"/>
              <a:gd name="connsiteY310" fmla="*/ 6655371 h 6858000"/>
              <a:gd name="connsiteX311" fmla="*/ 11813756 w 12192000"/>
              <a:gd name="connsiteY311" fmla="*/ 6607566 h 6858000"/>
              <a:gd name="connsiteX312" fmla="*/ 11830208 w 12192000"/>
              <a:gd name="connsiteY312" fmla="*/ 6593017 h 6858000"/>
              <a:gd name="connsiteX313" fmla="*/ 11875452 w 12192000"/>
              <a:gd name="connsiteY313" fmla="*/ 6620037 h 6858000"/>
              <a:gd name="connsiteX314" fmla="*/ 11877509 w 12192000"/>
              <a:gd name="connsiteY314" fmla="*/ 6620037 h 6858000"/>
              <a:gd name="connsiteX315" fmla="*/ 11891905 w 12192000"/>
              <a:gd name="connsiteY315" fmla="*/ 6603410 h 6858000"/>
              <a:gd name="connsiteX316" fmla="*/ 11893961 w 12192000"/>
              <a:gd name="connsiteY316" fmla="*/ 6603410 h 6858000"/>
              <a:gd name="connsiteX317" fmla="*/ 11867226 w 12192000"/>
              <a:gd name="connsiteY317" fmla="*/ 6557684 h 6858000"/>
              <a:gd name="connsiteX318" fmla="*/ 11879565 w 12192000"/>
              <a:gd name="connsiteY318" fmla="*/ 6538978 h 6858000"/>
              <a:gd name="connsiteX319" fmla="*/ 11930979 w 12192000"/>
              <a:gd name="connsiteY319" fmla="*/ 6553526 h 6858000"/>
              <a:gd name="connsiteX320" fmla="*/ 11933035 w 12192000"/>
              <a:gd name="connsiteY320" fmla="*/ 6551448 h 6858000"/>
              <a:gd name="connsiteX321" fmla="*/ 11943318 w 12192000"/>
              <a:gd name="connsiteY321" fmla="*/ 6532742 h 6858000"/>
              <a:gd name="connsiteX322" fmla="*/ 11943318 w 12192000"/>
              <a:gd name="connsiteY322" fmla="*/ 6530664 h 6858000"/>
              <a:gd name="connsiteX323" fmla="*/ 11906300 w 12192000"/>
              <a:gd name="connsiteY323" fmla="*/ 6495329 h 6858000"/>
              <a:gd name="connsiteX324" fmla="*/ 11914526 w 12192000"/>
              <a:gd name="connsiteY324" fmla="*/ 6474546 h 6858000"/>
              <a:gd name="connsiteX325" fmla="*/ 11965940 w 12192000"/>
              <a:gd name="connsiteY325" fmla="*/ 6474546 h 6858000"/>
              <a:gd name="connsiteX326" fmla="*/ 11967996 w 12192000"/>
              <a:gd name="connsiteY326" fmla="*/ 6474546 h 6858000"/>
              <a:gd name="connsiteX327" fmla="*/ 11972109 w 12192000"/>
              <a:gd name="connsiteY327" fmla="*/ 6453761 h 6858000"/>
              <a:gd name="connsiteX328" fmla="*/ 11972109 w 12192000"/>
              <a:gd name="connsiteY328" fmla="*/ 6451682 h 6858000"/>
              <a:gd name="connsiteX329" fmla="*/ 11926866 w 12192000"/>
              <a:gd name="connsiteY329" fmla="*/ 6424662 h 6858000"/>
              <a:gd name="connsiteX330" fmla="*/ 11930979 w 12192000"/>
              <a:gd name="connsiteY330" fmla="*/ 6403878 h 6858000"/>
              <a:gd name="connsiteX331" fmla="*/ 11980336 w 12192000"/>
              <a:gd name="connsiteY331" fmla="*/ 6389329 h 6858000"/>
              <a:gd name="connsiteX332" fmla="*/ 11982392 w 12192000"/>
              <a:gd name="connsiteY332" fmla="*/ 6389329 h 6858000"/>
              <a:gd name="connsiteX333" fmla="*/ 11982392 w 12192000"/>
              <a:gd name="connsiteY333" fmla="*/ 6376858 h 6858000"/>
              <a:gd name="connsiteX334" fmla="*/ 11982392 w 12192000"/>
              <a:gd name="connsiteY334" fmla="*/ 6366465 h 6858000"/>
              <a:gd name="connsiteX335" fmla="*/ 11980336 w 12192000"/>
              <a:gd name="connsiteY335" fmla="*/ 6366465 h 6858000"/>
              <a:gd name="connsiteX336" fmla="*/ 11930979 w 12192000"/>
              <a:gd name="connsiteY336" fmla="*/ 6351917 h 6858000"/>
              <a:gd name="connsiteX337" fmla="*/ 11928922 w 12192000"/>
              <a:gd name="connsiteY337" fmla="*/ 6331132 h 6858000"/>
              <a:gd name="connsiteX338" fmla="*/ 11972109 w 12192000"/>
              <a:gd name="connsiteY338" fmla="*/ 6304112 h 6858000"/>
              <a:gd name="connsiteX339" fmla="*/ 11974166 w 12192000"/>
              <a:gd name="connsiteY339" fmla="*/ 6304112 h 6858000"/>
              <a:gd name="connsiteX340" fmla="*/ 11974166 w 12192000"/>
              <a:gd name="connsiteY340" fmla="*/ 6302033 h 6858000"/>
              <a:gd name="connsiteX341" fmla="*/ 11967996 w 12192000"/>
              <a:gd name="connsiteY341" fmla="*/ 6281249 h 6858000"/>
              <a:gd name="connsiteX342" fmla="*/ 11965940 w 12192000"/>
              <a:gd name="connsiteY342" fmla="*/ 6281249 h 6858000"/>
              <a:gd name="connsiteX343" fmla="*/ 11914526 w 12192000"/>
              <a:gd name="connsiteY343" fmla="*/ 6281249 h 6858000"/>
              <a:gd name="connsiteX344" fmla="*/ 11906300 w 12192000"/>
              <a:gd name="connsiteY344" fmla="*/ 6260465 h 6858000"/>
              <a:gd name="connsiteX345" fmla="*/ 11943318 w 12192000"/>
              <a:gd name="connsiteY345" fmla="*/ 6223053 h 6858000"/>
              <a:gd name="connsiteX346" fmla="*/ 11943318 w 12192000"/>
              <a:gd name="connsiteY346" fmla="*/ 6220974 h 6858000"/>
              <a:gd name="connsiteX347" fmla="*/ 11933035 w 12192000"/>
              <a:gd name="connsiteY347" fmla="*/ 6202268 h 6858000"/>
              <a:gd name="connsiteX348" fmla="*/ 11930979 w 12192000"/>
              <a:gd name="connsiteY348" fmla="*/ 6202268 h 6858000"/>
              <a:gd name="connsiteX349" fmla="*/ 11881622 w 12192000"/>
              <a:gd name="connsiteY349" fmla="*/ 6214739 h 6858000"/>
              <a:gd name="connsiteX350" fmla="*/ 11867226 w 12192000"/>
              <a:gd name="connsiteY350" fmla="*/ 6198111 h 6858000"/>
              <a:gd name="connsiteX351" fmla="*/ 11893961 w 12192000"/>
              <a:gd name="connsiteY351" fmla="*/ 6152385 h 6858000"/>
              <a:gd name="connsiteX352" fmla="*/ 11893961 w 12192000"/>
              <a:gd name="connsiteY352" fmla="*/ 6150307 h 6858000"/>
              <a:gd name="connsiteX353" fmla="*/ 11877509 w 12192000"/>
              <a:gd name="connsiteY353" fmla="*/ 6135757 h 6858000"/>
              <a:gd name="connsiteX354" fmla="*/ 11832265 w 12192000"/>
              <a:gd name="connsiteY354" fmla="*/ 6160699 h 6858000"/>
              <a:gd name="connsiteX355" fmla="*/ 11813756 w 12192000"/>
              <a:gd name="connsiteY355" fmla="*/ 6148228 h 6858000"/>
              <a:gd name="connsiteX356" fmla="*/ 11828152 w 12192000"/>
              <a:gd name="connsiteY356" fmla="*/ 6098345 h 6858000"/>
              <a:gd name="connsiteX357" fmla="*/ 11828152 w 12192000"/>
              <a:gd name="connsiteY357" fmla="*/ 6096267 h 6858000"/>
              <a:gd name="connsiteX358" fmla="*/ 11809643 w 12192000"/>
              <a:gd name="connsiteY358" fmla="*/ 6085875 h 6858000"/>
              <a:gd name="connsiteX359" fmla="*/ 11807586 w 12192000"/>
              <a:gd name="connsiteY359" fmla="*/ 6083796 h 6858000"/>
              <a:gd name="connsiteX360" fmla="*/ 11807586 w 12192000"/>
              <a:gd name="connsiteY360" fmla="*/ 6085875 h 6858000"/>
              <a:gd name="connsiteX361" fmla="*/ 11770569 w 12192000"/>
              <a:gd name="connsiteY361" fmla="*/ 6121208 h 6858000"/>
              <a:gd name="connsiteX362" fmla="*/ 11750004 w 12192000"/>
              <a:gd name="connsiteY362" fmla="*/ 6112895 h 6858000"/>
              <a:gd name="connsiteX363" fmla="*/ 11754116 w 12192000"/>
              <a:gd name="connsiteY363" fmla="*/ 6085875 h 6858000"/>
              <a:gd name="connsiteX364" fmla="*/ 11750004 w 12192000"/>
              <a:gd name="connsiteY364" fmla="*/ 6060933 h 6858000"/>
              <a:gd name="connsiteX365" fmla="*/ 11750004 w 12192000"/>
              <a:gd name="connsiteY365" fmla="*/ 6058855 h 6858000"/>
              <a:gd name="connsiteX366" fmla="*/ 11747947 w 12192000"/>
              <a:gd name="connsiteY366" fmla="*/ 6058855 h 6858000"/>
              <a:gd name="connsiteX367" fmla="*/ 11727382 w 12192000"/>
              <a:gd name="connsiteY367" fmla="*/ 6054698 h 6858000"/>
              <a:gd name="connsiteX368" fmla="*/ 11700647 w 12192000"/>
              <a:gd name="connsiteY368" fmla="*/ 6100424 h 6858000"/>
              <a:gd name="connsiteX369" fmla="*/ 11678025 w 12192000"/>
              <a:gd name="connsiteY369" fmla="*/ 6096267 h 6858000"/>
              <a:gd name="connsiteX370" fmla="*/ 11665686 w 12192000"/>
              <a:gd name="connsiteY370" fmla="*/ 6046384 h 6858000"/>
              <a:gd name="connsiteX371" fmla="*/ 11663629 w 12192000"/>
              <a:gd name="connsiteY371" fmla="*/ 6046384 h 6858000"/>
              <a:gd name="connsiteX372" fmla="*/ 11643063 w 12192000"/>
              <a:gd name="connsiteY372" fmla="*/ 6046384 h 6858000"/>
              <a:gd name="connsiteX373" fmla="*/ 11641007 w 12192000"/>
              <a:gd name="connsiteY373" fmla="*/ 604638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8106" y="6443815"/>
                </a:moveTo>
                <a:cubicBezTo>
                  <a:pt x="11612187" y="6441731"/>
                  <a:pt x="11614228" y="6441731"/>
                  <a:pt x="11618309" y="6443815"/>
                </a:cubicBezTo>
                <a:cubicBezTo>
                  <a:pt x="11620349" y="6445900"/>
                  <a:pt x="11622390" y="6447984"/>
                  <a:pt x="11622390" y="6452153"/>
                </a:cubicBezTo>
                <a:cubicBezTo>
                  <a:pt x="11628512" y="6554297"/>
                  <a:pt x="11628512" y="6554297"/>
                  <a:pt x="11628512" y="6554297"/>
                </a:cubicBezTo>
                <a:cubicBezTo>
                  <a:pt x="11630552" y="6560550"/>
                  <a:pt x="11628512" y="6562635"/>
                  <a:pt x="11626471" y="6564719"/>
                </a:cubicBezTo>
                <a:cubicBezTo>
                  <a:pt x="11624431" y="6566804"/>
                  <a:pt x="11622390" y="6564719"/>
                  <a:pt x="11620349" y="6564719"/>
                </a:cubicBezTo>
                <a:cubicBezTo>
                  <a:pt x="11575456" y="6554297"/>
                  <a:pt x="11544846" y="6535535"/>
                  <a:pt x="11514237" y="6502183"/>
                </a:cubicBezTo>
                <a:cubicBezTo>
                  <a:pt x="11512196" y="6500099"/>
                  <a:pt x="11510155" y="6498014"/>
                  <a:pt x="11510155" y="6495930"/>
                </a:cubicBezTo>
                <a:cubicBezTo>
                  <a:pt x="11510155" y="6495930"/>
                  <a:pt x="11510155" y="6495930"/>
                  <a:pt x="11510155" y="6493844"/>
                </a:cubicBezTo>
                <a:cubicBezTo>
                  <a:pt x="11510155" y="6491760"/>
                  <a:pt x="11514237" y="6489675"/>
                  <a:pt x="11516277" y="6489675"/>
                </a:cubicBezTo>
                <a:cubicBezTo>
                  <a:pt x="11608106" y="6443815"/>
                  <a:pt x="11608106" y="6443815"/>
                  <a:pt x="11608106" y="6443815"/>
                </a:cubicBezTo>
                <a:close/>
                <a:moveTo>
                  <a:pt x="11690840" y="6441731"/>
                </a:moveTo>
                <a:cubicBezTo>
                  <a:pt x="11694960" y="6441731"/>
                  <a:pt x="11697021" y="6441731"/>
                  <a:pt x="11701142" y="6441731"/>
                </a:cubicBezTo>
                <a:cubicBezTo>
                  <a:pt x="11791801" y="6487497"/>
                  <a:pt x="11791801" y="6487497"/>
                  <a:pt x="11791801" y="6487497"/>
                </a:cubicBezTo>
                <a:cubicBezTo>
                  <a:pt x="11795922" y="6489577"/>
                  <a:pt x="11797982" y="6491657"/>
                  <a:pt x="11800043" y="6493738"/>
                </a:cubicBezTo>
                <a:cubicBezTo>
                  <a:pt x="11800043" y="6495818"/>
                  <a:pt x="11797982" y="6497898"/>
                  <a:pt x="11795922" y="6499978"/>
                </a:cubicBezTo>
                <a:cubicBezTo>
                  <a:pt x="11765016" y="6533262"/>
                  <a:pt x="11732048" y="6551985"/>
                  <a:pt x="11688780" y="6562386"/>
                </a:cubicBezTo>
                <a:cubicBezTo>
                  <a:pt x="11684658" y="6564466"/>
                  <a:pt x="11682598" y="6564466"/>
                  <a:pt x="11680537" y="6562386"/>
                </a:cubicBezTo>
                <a:cubicBezTo>
                  <a:pt x="11678477" y="6560306"/>
                  <a:pt x="11678477" y="6556145"/>
                  <a:pt x="11678477" y="6554065"/>
                </a:cubicBezTo>
                <a:cubicBezTo>
                  <a:pt x="11686719" y="6450052"/>
                  <a:pt x="11686719" y="6450052"/>
                  <a:pt x="11686719" y="6450052"/>
                </a:cubicBezTo>
                <a:cubicBezTo>
                  <a:pt x="11686719" y="6447972"/>
                  <a:pt x="11688780" y="6443811"/>
                  <a:pt x="11690840" y="6441731"/>
                </a:cubicBezTo>
                <a:close/>
                <a:moveTo>
                  <a:pt x="10873105" y="6401988"/>
                </a:moveTo>
                <a:cubicBezTo>
                  <a:pt x="10873105" y="6401988"/>
                  <a:pt x="10873105" y="6401988"/>
                  <a:pt x="10873105" y="6445191"/>
                </a:cubicBezTo>
                <a:cubicBezTo>
                  <a:pt x="10873105" y="6445191"/>
                  <a:pt x="10846037" y="6453420"/>
                  <a:pt x="10825216" y="6453420"/>
                </a:cubicBezTo>
                <a:cubicBezTo>
                  <a:pt x="10808559" y="6453420"/>
                  <a:pt x="10806477" y="6436962"/>
                  <a:pt x="10806477" y="6428733"/>
                </a:cubicBezTo>
                <a:cubicBezTo>
                  <a:pt x="10806477" y="6414332"/>
                  <a:pt x="10814806" y="6406103"/>
                  <a:pt x="10831463" y="6404046"/>
                </a:cubicBezTo>
                <a:close/>
                <a:moveTo>
                  <a:pt x="10523604" y="6331854"/>
                </a:moveTo>
                <a:cubicBezTo>
                  <a:pt x="10552241" y="6331854"/>
                  <a:pt x="10564515" y="6348461"/>
                  <a:pt x="10564515" y="6392053"/>
                </a:cubicBezTo>
                <a:cubicBezTo>
                  <a:pt x="10564515" y="6429417"/>
                  <a:pt x="10558379" y="6452251"/>
                  <a:pt x="10523604" y="6452251"/>
                </a:cubicBezTo>
                <a:cubicBezTo>
                  <a:pt x="10488829" y="6452251"/>
                  <a:pt x="10482692" y="6429417"/>
                  <a:pt x="10482692" y="6392053"/>
                </a:cubicBezTo>
                <a:cubicBezTo>
                  <a:pt x="10482692" y="6348461"/>
                  <a:pt x="10492920" y="6331854"/>
                  <a:pt x="10523604" y="6331854"/>
                </a:cubicBezTo>
                <a:close/>
                <a:moveTo>
                  <a:pt x="11677827" y="6323542"/>
                </a:moveTo>
                <a:cubicBezTo>
                  <a:pt x="11680654" y="6323023"/>
                  <a:pt x="11683737" y="6323542"/>
                  <a:pt x="11686820" y="6324581"/>
                </a:cubicBezTo>
                <a:cubicBezTo>
                  <a:pt x="11703266" y="6337050"/>
                  <a:pt x="11713544" y="6355752"/>
                  <a:pt x="11713544" y="6376532"/>
                </a:cubicBezTo>
                <a:cubicBezTo>
                  <a:pt x="11713544" y="6407703"/>
                  <a:pt x="11686820" y="6434717"/>
                  <a:pt x="11653930" y="6434717"/>
                </a:cubicBezTo>
                <a:cubicBezTo>
                  <a:pt x="11621040" y="6434717"/>
                  <a:pt x="11594316" y="6407703"/>
                  <a:pt x="11594316" y="6376532"/>
                </a:cubicBezTo>
                <a:cubicBezTo>
                  <a:pt x="11594316" y="6355752"/>
                  <a:pt x="11604594" y="6337050"/>
                  <a:pt x="11621040" y="6326660"/>
                </a:cubicBezTo>
                <a:cubicBezTo>
                  <a:pt x="11627207" y="6322503"/>
                  <a:pt x="11633373" y="6322503"/>
                  <a:pt x="11637485" y="6328737"/>
                </a:cubicBezTo>
                <a:cubicBezTo>
                  <a:pt x="11641596" y="6334972"/>
                  <a:pt x="11639541" y="6341205"/>
                  <a:pt x="11635429" y="6345362"/>
                </a:cubicBezTo>
                <a:cubicBezTo>
                  <a:pt x="11625151" y="6351596"/>
                  <a:pt x="11618984" y="6364064"/>
                  <a:pt x="11618984" y="6376532"/>
                </a:cubicBezTo>
                <a:cubicBezTo>
                  <a:pt x="11618984" y="6395235"/>
                  <a:pt x="11635429" y="6411859"/>
                  <a:pt x="11653930" y="6411859"/>
                </a:cubicBezTo>
                <a:cubicBezTo>
                  <a:pt x="11672431" y="6411859"/>
                  <a:pt x="11688876" y="6395235"/>
                  <a:pt x="11688876" y="6376532"/>
                </a:cubicBezTo>
                <a:cubicBezTo>
                  <a:pt x="11688876" y="6364064"/>
                  <a:pt x="11682709" y="6351596"/>
                  <a:pt x="11672431" y="6345362"/>
                </a:cubicBezTo>
                <a:cubicBezTo>
                  <a:pt x="11668320" y="6341205"/>
                  <a:pt x="11666264" y="6334972"/>
                  <a:pt x="11670375" y="6328737"/>
                </a:cubicBezTo>
                <a:cubicBezTo>
                  <a:pt x="11672431" y="6325621"/>
                  <a:pt x="11675001" y="6324062"/>
                  <a:pt x="11677827" y="6323542"/>
                </a:cubicBezTo>
                <a:close/>
                <a:moveTo>
                  <a:pt x="11826761" y="6308476"/>
                </a:moveTo>
                <a:cubicBezTo>
                  <a:pt x="11828828" y="6308476"/>
                  <a:pt x="11830894" y="6312628"/>
                  <a:pt x="11830894" y="6314705"/>
                </a:cubicBezTo>
                <a:cubicBezTo>
                  <a:pt x="11843292" y="6358303"/>
                  <a:pt x="11843292" y="6395673"/>
                  <a:pt x="11830894" y="6439272"/>
                </a:cubicBezTo>
                <a:cubicBezTo>
                  <a:pt x="11828828" y="6443424"/>
                  <a:pt x="11828828" y="6445500"/>
                  <a:pt x="11826761" y="6445500"/>
                </a:cubicBezTo>
                <a:cubicBezTo>
                  <a:pt x="11822628" y="6447576"/>
                  <a:pt x="11820562" y="6445500"/>
                  <a:pt x="11818495" y="6443424"/>
                </a:cubicBezTo>
                <a:cubicBezTo>
                  <a:pt x="11733770" y="6385292"/>
                  <a:pt x="11733770" y="6385292"/>
                  <a:pt x="11733770" y="6385292"/>
                </a:cubicBezTo>
                <a:cubicBezTo>
                  <a:pt x="11729637" y="6383217"/>
                  <a:pt x="11727571" y="6381140"/>
                  <a:pt x="11727571" y="6376988"/>
                </a:cubicBezTo>
                <a:cubicBezTo>
                  <a:pt x="11727571" y="6374912"/>
                  <a:pt x="11729637" y="6370760"/>
                  <a:pt x="11733770" y="6368684"/>
                </a:cubicBezTo>
                <a:cubicBezTo>
                  <a:pt x="11818495" y="6310553"/>
                  <a:pt x="11818495" y="6310553"/>
                  <a:pt x="11818495" y="6310553"/>
                </a:cubicBezTo>
                <a:cubicBezTo>
                  <a:pt x="11820562" y="6308476"/>
                  <a:pt x="11824695" y="6308476"/>
                  <a:pt x="11826761" y="6308476"/>
                </a:cubicBezTo>
                <a:close/>
                <a:moveTo>
                  <a:pt x="11480933" y="6308476"/>
                </a:moveTo>
                <a:cubicBezTo>
                  <a:pt x="11485024" y="6308476"/>
                  <a:pt x="11487070" y="6310553"/>
                  <a:pt x="11489116" y="6312628"/>
                </a:cubicBezTo>
                <a:cubicBezTo>
                  <a:pt x="11572984" y="6368684"/>
                  <a:pt x="11572984" y="6368684"/>
                  <a:pt x="11572984" y="6368684"/>
                </a:cubicBezTo>
                <a:cubicBezTo>
                  <a:pt x="11577075" y="6370760"/>
                  <a:pt x="11579121" y="6374912"/>
                  <a:pt x="11579121" y="6376988"/>
                </a:cubicBezTo>
                <a:cubicBezTo>
                  <a:pt x="11579121" y="6381140"/>
                  <a:pt x="11577075" y="6383217"/>
                  <a:pt x="11572984" y="6385292"/>
                </a:cubicBezTo>
                <a:lnTo>
                  <a:pt x="11489116" y="6443424"/>
                </a:lnTo>
                <a:cubicBezTo>
                  <a:pt x="11485024" y="6445500"/>
                  <a:pt x="11482979" y="6447576"/>
                  <a:pt x="11480933" y="6445500"/>
                </a:cubicBezTo>
                <a:cubicBezTo>
                  <a:pt x="11478888" y="6445500"/>
                  <a:pt x="11476842" y="6443424"/>
                  <a:pt x="11476842" y="6439272"/>
                </a:cubicBezTo>
                <a:cubicBezTo>
                  <a:pt x="11464569" y="6395673"/>
                  <a:pt x="11464569" y="6360379"/>
                  <a:pt x="11476842" y="6314705"/>
                </a:cubicBezTo>
                <a:cubicBezTo>
                  <a:pt x="11476842" y="6312628"/>
                  <a:pt x="11478888" y="6310553"/>
                  <a:pt x="11480933" y="6308476"/>
                </a:cubicBezTo>
                <a:close/>
                <a:moveTo>
                  <a:pt x="11092888" y="6297956"/>
                </a:moveTo>
                <a:cubicBezTo>
                  <a:pt x="11090835" y="6297956"/>
                  <a:pt x="11088782" y="6297956"/>
                  <a:pt x="11086728" y="6300034"/>
                </a:cubicBezTo>
                <a:cubicBezTo>
                  <a:pt x="11084676" y="6302111"/>
                  <a:pt x="11084676" y="6304188"/>
                  <a:pt x="11084676" y="6306264"/>
                </a:cubicBezTo>
                <a:cubicBezTo>
                  <a:pt x="11125737" y="6464115"/>
                  <a:pt x="11125737" y="6464115"/>
                  <a:pt x="11125737" y="6464115"/>
                </a:cubicBezTo>
                <a:cubicBezTo>
                  <a:pt x="11127790" y="6472423"/>
                  <a:pt x="11136003" y="6484884"/>
                  <a:pt x="11150374" y="6484884"/>
                </a:cubicBezTo>
                <a:cubicBezTo>
                  <a:pt x="11158586" y="6484884"/>
                  <a:pt x="11158586" y="6484884"/>
                  <a:pt x="11158586" y="6484884"/>
                </a:cubicBezTo>
                <a:cubicBezTo>
                  <a:pt x="11156533" y="6489038"/>
                  <a:pt x="11156533" y="6491116"/>
                  <a:pt x="11154480" y="6493192"/>
                </a:cubicBezTo>
                <a:cubicBezTo>
                  <a:pt x="11154480" y="6495269"/>
                  <a:pt x="11154480" y="6495269"/>
                  <a:pt x="11154480" y="6495269"/>
                </a:cubicBezTo>
                <a:cubicBezTo>
                  <a:pt x="11152427" y="6501501"/>
                  <a:pt x="11150374" y="6513962"/>
                  <a:pt x="11129843" y="6513962"/>
                </a:cubicBezTo>
                <a:cubicBezTo>
                  <a:pt x="11094941" y="6511885"/>
                  <a:pt x="11094941" y="6511885"/>
                  <a:pt x="11094941" y="6511885"/>
                </a:cubicBezTo>
                <a:cubicBezTo>
                  <a:pt x="11092888" y="6509808"/>
                  <a:pt x="11090835" y="6511885"/>
                  <a:pt x="11088782" y="6513962"/>
                </a:cubicBezTo>
                <a:cubicBezTo>
                  <a:pt x="11086728" y="6513962"/>
                  <a:pt x="11086728" y="6516039"/>
                  <a:pt x="11086728" y="6518116"/>
                </a:cubicBezTo>
                <a:cubicBezTo>
                  <a:pt x="11086728" y="6536809"/>
                  <a:pt x="11086728" y="6536809"/>
                  <a:pt x="11086728" y="6536809"/>
                </a:cubicBezTo>
                <a:cubicBezTo>
                  <a:pt x="11086728" y="6540963"/>
                  <a:pt x="11088782" y="6543040"/>
                  <a:pt x="11092888" y="6543040"/>
                </a:cubicBezTo>
                <a:cubicBezTo>
                  <a:pt x="11103153" y="6547193"/>
                  <a:pt x="11123684" y="6549270"/>
                  <a:pt x="11140108" y="6549270"/>
                </a:cubicBezTo>
                <a:cubicBezTo>
                  <a:pt x="11140108" y="6549270"/>
                  <a:pt x="11140108" y="6549270"/>
                  <a:pt x="11142162" y="6549270"/>
                </a:cubicBezTo>
                <a:cubicBezTo>
                  <a:pt x="11168852" y="6549270"/>
                  <a:pt x="11187329" y="6532655"/>
                  <a:pt x="11195542" y="6497346"/>
                </a:cubicBezTo>
                <a:cubicBezTo>
                  <a:pt x="11205807" y="6457883"/>
                  <a:pt x="11220178" y="6405959"/>
                  <a:pt x="11228391" y="6368574"/>
                </a:cubicBezTo>
                <a:cubicBezTo>
                  <a:pt x="11232497" y="6351958"/>
                  <a:pt x="11236603" y="6337419"/>
                  <a:pt x="11240709" y="6327034"/>
                </a:cubicBezTo>
                <a:cubicBezTo>
                  <a:pt x="11244815" y="6306264"/>
                  <a:pt x="11244815" y="6306264"/>
                  <a:pt x="11244815" y="6306264"/>
                </a:cubicBezTo>
                <a:cubicBezTo>
                  <a:pt x="11244815" y="6304188"/>
                  <a:pt x="11244815" y="6302111"/>
                  <a:pt x="11242762" y="6300034"/>
                </a:cubicBezTo>
                <a:cubicBezTo>
                  <a:pt x="11242762" y="6297956"/>
                  <a:pt x="11240709" y="6297956"/>
                  <a:pt x="11238656" y="6297956"/>
                </a:cubicBezTo>
                <a:cubicBezTo>
                  <a:pt x="11209913" y="6297956"/>
                  <a:pt x="11209913" y="6297956"/>
                  <a:pt x="11209913" y="6297956"/>
                </a:cubicBezTo>
                <a:cubicBezTo>
                  <a:pt x="11207860" y="6297956"/>
                  <a:pt x="11203754" y="6300034"/>
                  <a:pt x="11203754" y="6302111"/>
                </a:cubicBezTo>
                <a:cubicBezTo>
                  <a:pt x="11166798" y="6443345"/>
                  <a:pt x="11166798" y="6443345"/>
                  <a:pt x="11166798" y="6443345"/>
                </a:cubicBezTo>
                <a:cubicBezTo>
                  <a:pt x="11164745" y="6443345"/>
                  <a:pt x="11164745" y="6443345"/>
                  <a:pt x="11164745" y="6443345"/>
                </a:cubicBezTo>
                <a:cubicBezTo>
                  <a:pt x="11125737" y="6302111"/>
                  <a:pt x="11125737" y="6302111"/>
                  <a:pt x="11125737" y="6302111"/>
                </a:cubicBezTo>
                <a:cubicBezTo>
                  <a:pt x="11125737" y="6300034"/>
                  <a:pt x="11123684" y="6297956"/>
                  <a:pt x="11119578" y="6297956"/>
                </a:cubicBezTo>
                <a:cubicBezTo>
                  <a:pt x="11092888" y="6297956"/>
                  <a:pt x="11092888" y="6297956"/>
                  <a:pt x="11092888" y="6297956"/>
                </a:cubicBezTo>
                <a:close/>
                <a:moveTo>
                  <a:pt x="11053116" y="6295619"/>
                </a:moveTo>
                <a:cubicBezTo>
                  <a:pt x="11034705" y="6295619"/>
                  <a:pt x="11016295" y="6308104"/>
                  <a:pt x="11004021" y="6316428"/>
                </a:cubicBezTo>
                <a:cubicBezTo>
                  <a:pt x="11004021" y="6303943"/>
                  <a:pt x="11004021" y="6303943"/>
                  <a:pt x="11004021" y="6303943"/>
                </a:cubicBezTo>
                <a:cubicBezTo>
                  <a:pt x="11004021" y="6299780"/>
                  <a:pt x="11001976" y="6297700"/>
                  <a:pt x="10997885" y="6297700"/>
                </a:cubicBezTo>
                <a:cubicBezTo>
                  <a:pt x="10969246" y="6297700"/>
                  <a:pt x="10969246" y="6297700"/>
                  <a:pt x="10969246" y="6297700"/>
                </a:cubicBezTo>
                <a:cubicBezTo>
                  <a:pt x="10965155" y="6297700"/>
                  <a:pt x="10963110" y="6299780"/>
                  <a:pt x="10963110" y="6303943"/>
                </a:cubicBezTo>
                <a:cubicBezTo>
                  <a:pt x="10963110" y="6478738"/>
                  <a:pt x="10963110" y="6478738"/>
                  <a:pt x="10963110" y="6478738"/>
                </a:cubicBezTo>
                <a:cubicBezTo>
                  <a:pt x="10963110" y="6482900"/>
                  <a:pt x="10965155" y="6484981"/>
                  <a:pt x="10969246" y="6484981"/>
                </a:cubicBezTo>
                <a:cubicBezTo>
                  <a:pt x="10997885" y="6484981"/>
                  <a:pt x="10997885" y="6484981"/>
                  <a:pt x="10997885" y="6484981"/>
                </a:cubicBezTo>
                <a:cubicBezTo>
                  <a:pt x="11001976" y="6484981"/>
                  <a:pt x="11004021" y="6482900"/>
                  <a:pt x="11004021" y="6478738"/>
                </a:cubicBezTo>
                <a:cubicBezTo>
                  <a:pt x="11004021" y="6358046"/>
                  <a:pt x="11004021" y="6358046"/>
                  <a:pt x="11004021" y="6358046"/>
                </a:cubicBezTo>
                <a:cubicBezTo>
                  <a:pt x="11012204" y="6351803"/>
                  <a:pt x="11030614" y="6337237"/>
                  <a:pt x="11055161" y="6335156"/>
                </a:cubicBezTo>
                <a:cubicBezTo>
                  <a:pt x="11059252" y="6335156"/>
                  <a:pt x="11061298" y="6330994"/>
                  <a:pt x="11061298" y="6328913"/>
                </a:cubicBezTo>
                <a:cubicBezTo>
                  <a:pt x="11061298" y="6301862"/>
                  <a:pt x="11061298" y="6301862"/>
                  <a:pt x="11061298" y="6301862"/>
                </a:cubicBezTo>
                <a:cubicBezTo>
                  <a:pt x="11061298" y="6299780"/>
                  <a:pt x="11061298" y="6297700"/>
                  <a:pt x="11059252" y="6297700"/>
                </a:cubicBezTo>
                <a:cubicBezTo>
                  <a:pt x="11057207" y="6295619"/>
                  <a:pt x="11055161" y="6295619"/>
                  <a:pt x="11053116" y="6295619"/>
                </a:cubicBezTo>
                <a:close/>
                <a:moveTo>
                  <a:pt x="10852208" y="6292112"/>
                </a:moveTo>
                <a:cubicBezTo>
                  <a:pt x="10831515" y="6292112"/>
                  <a:pt x="10796337" y="6298350"/>
                  <a:pt x="10781852" y="6300430"/>
                </a:cubicBezTo>
                <a:cubicBezTo>
                  <a:pt x="10777713" y="6300430"/>
                  <a:pt x="10775644" y="6304588"/>
                  <a:pt x="10775644" y="6306668"/>
                </a:cubicBezTo>
                <a:cubicBezTo>
                  <a:pt x="10775644" y="6306668"/>
                  <a:pt x="10775644" y="6306668"/>
                  <a:pt x="10777713" y="6331621"/>
                </a:cubicBezTo>
                <a:cubicBezTo>
                  <a:pt x="10777713" y="6333700"/>
                  <a:pt x="10777713" y="6335780"/>
                  <a:pt x="10779783" y="6335780"/>
                </a:cubicBezTo>
                <a:cubicBezTo>
                  <a:pt x="10781852" y="6337859"/>
                  <a:pt x="10781852" y="6337859"/>
                  <a:pt x="10783921" y="6337859"/>
                </a:cubicBezTo>
                <a:cubicBezTo>
                  <a:pt x="10800475" y="6337859"/>
                  <a:pt x="10829445" y="6333700"/>
                  <a:pt x="10850138" y="6333700"/>
                </a:cubicBezTo>
                <a:cubicBezTo>
                  <a:pt x="10864622" y="6333700"/>
                  <a:pt x="10872900" y="6342018"/>
                  <a:pt x="10872900" y="6356574"/>
                </a:cubicBezTo>
                <a:cubicBezTo>
                  <a:pt x="10872900" y="6356574"/>
                  <a:pt x="10872900" y="6356574"/>
                  <a:pt x="10872900" y="6369050"/>
                </a:cubicBezTo>
                <a:cubicBezTo>
                  <a:pt x="10872900" y="6369050"/>
                  <a:pt x="10872900" y="6369050"/>
                  <a:pt x="10827376" y="6373209"/>
                </a:cubicBezTo>
                <a:cubicBezTo>
                  <a:pt x="10781852" y="6375289"/>
                  <a:pt x="10763228" y="6391924"/>
                  <a:pt x="10763228" y="6429353"/>
                </a:cubicBezTo>
                <a:cubicBezTo>
                  <a:pt x="10763228" y="6468862"/>
                  <a:pt x="10783921" y="6489656"/>
                  <a:pt x="10819099" y="6489656"/>
                </a:cubicBezTo>
                <a:cubicBezTo>
                  <a:pt x="10848069" y="6489656"/>
                  <a:pt x="10879108" y="6477180"/>
                  <a:pt x="10879108" y="6477180"/>
                </a:cubicBezTo>
                <a:cubicBezTo>
                  <a:pt x="10887385" y="6483418"/>
                  <a:pt x="10893593" y="6487577"/>
                  <a:pt x="10908078" y="6489656"/>
                </a:cubicBezTo>
                <a:cubicBezTo>
                  <a:pt x="10910147" y="6489656"/>
                  <a:pt x="10912216" y="6489656"/>
                  <a:pt x="10914286" y="6487577"/>
                </a:cubicBezTo>
                <a:cubicBezTo>
                  <a:pt x="10914286" y="6485497"/>
                  <a:pt x="10916355" y="6483418"/>
                  <a:pt x="10916355" y="6481339"/>
                </a:cubicBezTo>
                <a:cubicBezTo>
                  <a:pt x="10916355" y="6481339"/>
                  <a:pt x="10916355" y="6481339"/>
                  <a:pt x="10916355" y="6356574"/>
                </a:cubicBezTo>
                <a:cubicBezTo>
                  <a:pt x="10916355" y="6312906"/>
                  <a:pt x="10895662" y="6292112"/>
                  <a:pt x="10852208" y="6292112"/>
                </a:cubicBezTo>
                <a:close/>
                <a:moveTo>
                  <a:pt x="10523603" y="6292112"/>
                </a:moveTo>
                <a:cubicBezTo>
                  <a:pt x="10477123" y="6292112"/>
                  <a:pt x="10439442" y="6336333"/>
                  <a:pt x="10439442" y="6390884"/>
                </a:cubicBezTo>
                <a:cubicBezTo>
                  <a:pt x="10439442" y="6445435"/>
                  <a:pt x="10477123" y="6489656"/>
                  <a:pt x="10523603" y="6489656"/>
                </a:cubicBezTo>
                <a:cubicBezTo>
                  <a:pt x="10570084" y="6489656"/>
                  <a:pt x="10607764" y="6445435"/>
                  <a:pt x="10607764" y="6390884"/>
                </a:cubicBezTo>
                <a:cubicBezTo>
                  <a:pt x="10607764" y="6336333"/>
                  <a:pt x="10570084" y="6292112"/>
                  <a:pt x="10523603" y="6292112"/>
                </a:cubicBezTo>
                <a:close/>
                <a:moveTo>
                  <a:pt x="10307649" y="6266396"/>
                </a:moveTo>
                <a:cubicBezTo>
                  <a:pt x="10307649" y="6266396"/>
                  <a:pt x="10307649" y="6266396"/>
                  <a:pt x="10324014" y="6266396"/>
                </a:cubicBezTo>
                <a:cubicBezTo>
                  <a:pt x="10354698" y="6266396"/>
                  <a:pt x="10366971" y="6287313"/>
                  <a:pt x="10366971" y="6306138"/>
                </a:cubicBezTo>
                <a:cubicBezTo>
                  <a:pt x="10366971" y="6329148"/>
                  <a:pt x="10348561" y="6343789"/>
                  <a:pt x="10321968" y="6343789"/>
                </a:cubicBezTo>
                <a:cubicBezTo>
                  <a:pt x="10299467" y="6345881"/>
                  <a:pt x="10285148" y="6343789"/>
                  <a:pt x="10276965" y="6343789"/>
                </a:cubicBezTo>
                <a:cubicBezTo>
                  <a:pt x="10276965" y="6343789"/>
                  <a:pt x="10276965" y="6343789"/>
                  <a:pt x="10276965" y="6268488"/>
                </a:cubicBezTo>
                <a:cubicBezTo>
                  <a:pt x="10281057" y="6266396"/>
                  <a:pt x="10291285" y="6266396"/>
                  <a:pt x="10307649" y="6266396"/>
                </a:cubicBezTo>
                <a:close/>
                <a:moveTo>
                  <a:pt x="10683886" y="6254707"/>
                </a:moveTo>
                <a:cubicBezTo>
                  <a:pt x="10683886" y="6254707"/>
                  <a:pt x="10683886" y="6254707"/>
                  <a:pt x="10655176" y="6260951"/>
                </a:cubicBezTo>
                <a:cubicBezTo>
                  <a:pt x="10651075" y="6263033"/>
                  <a:pt x="10649024" y="6265115"/>
                  <a:pt x="10649024" y="6267195"/>
                </a:cubicBezTo>
                <a:cubicBezTo>
                  <a:pt x="10649024" y="6267195"/>
                  <a:pt x="10649024" y="6267195"/>
                  <a:pt x="10649024" y="6298417"/>
                </a:cubicBezTo>
                <a:cubicBezTo>
                  <a:pt x="10649024" y="6298417"/>
                  <a:pt x="10649024" y="6298417"/>
                  <a:pt x="10632618" y="6298417"/>
                </a:cubicBezTo>
                <a:cubicBezTo>
                  <a:pt x="10628517" y="6298417"/>
                  <a:pt x="10626466" y="6300499"/>
                  <a:pt x="10626466" y="6304662"/>
                </a:cubicBezTo>
                <a:cubicBezTo>
                  <a:pt x="10626466" y="6304662"/>
                  <a:pt x="10626466" y="6304662"/>
                  <a:pt x="10626466" y="6329640"/>
                </a:cubicBezTo>
                <a:cubicBezTo>
                  <a:pt x="10626466" y="6333803"/>
                  <a:pt x="10628517" y="6335884"/>
                  <a:pt x="10632618" y="6335884"/>
                </a:cubicBezTo>
                <a:cubicBezTo>
                  <a:pt x="10632618" y="6335884"/>
                  <a:pt x="10632618" y="6335884"/>
                  <a:pt x="10649024" y="6335884"/>
                </a:cubicBezTo>
                <a:cubicBezTo>
                  <a:pt x="10649024" y="6335884"/>
                  <a:pt x="10649024" y="6335884"/>
                  <a:pt x="10649024" y="6419143"/>
                </a:cubicBezTo>
                <a:cubicBezTo>
                  <a:pt x="10649024" y="6475342"/>
                  <a:pt x="10663379" y="6491994"/>
                  <a:pt x="10704393" y="6491994"/>
                </a:cubicBezTo>
                <a:cubicBezTo>
                  <a:pt x="10714647" y="6491994"/>
                  <a:pt x="10726951" y="6487831"/>
                  <a:pt x="10737204" y="6487831"/>
                </a:cubicBezTo>
                <a:cubicBezTo>
                  <a:pt x="10741306" y="6485750"/>
                  <a:pt x="10743356" y="6483668"/>
                  <a:pt x="10743356" y="6479505"/>
                </a:cubicBezTo>
                <a:cubicBezTo>
                  <a:pt x="10743356" y="6479505"/>
                  <a:pt x="10743356" y="6479505"/>
                  <a:pt x="10741306" y="6456609"/>
                </a:cubicBezTo>
                <a:cubicBezTo>
                  <a:pt x="10741306" y="6452446"/>
                  <a:pt x="10739255" y="6448283"/>
                  <a:pt x="10735153" y="6448283"/>
                </a:cubicBezTo>
                <a:cubicBezTo>
                  <a:pt x="10729001" y="6448283"/>
                  <a:pt x="10718748" y="6450365"/>
                  <a:pt x="10710545" y="6450365"/>
                </a:cubicBezTo>
                <a:cubicBezTo>
                  <a:pt x="10692089" y="6450365"/>
                  <a:pt x="10692089" y="6439958"/>
                  <a:pt x="10692089" y="6412898"/>
                </a:cubicBezTo>
                <a:cubicBezTo>
                  <a:pt x="10692089" y="6412898"/>
                  <a:pt x="10692089" y="6412898"/>
                  <a:pt x="10692089" y="6335884"/>
                </a:cubicBezTo>
                <a:cubicBezTo>
                  <a:pt x="10692089" y="6335884"/>
                  <a:pt x="10692089" y="6335884"/>
                  <a:pt x="10735153" y="6335884"/>
                </a:cubicBezTo>
                <a:cubicBezTo>
                  <a:pt x="10739255" y="6335884"/>
                  <a:pt x="10741306" y="6333803"/>
                  <a:pt x="10741306" y="6329640"/>
                </a:cubicBezTo>
                <a:cubicBezTo>
                  <a:pt x="10741306" y="6329640"/>
                  <a:pt x="10741306" y="6329640"/>
                  <a:pt x="10741306" y="6304662"/>
                </a:cubicBezTo>
                <a:cubicBezTo>
                  <a:pt x="10741306" y="6300499"/>
                  <a:pt x="10739255" y="6298417"/>
                  <a:pt x="10735153" y="6298417"/>
                </a:cubicBezTo>
                <a:cubicBezTo>
                  <a:pt x="10735153" y="6298417"/>
                  <a:pt x="10735153" y="6298417"/>
                  <a:pt x="10692089" y="6298417"/>
                </a:cubicBezTo>
                <a:cubicBezTo>
                  <a:pt x="10692089" y="6298417"/>
                  <a:pt x="10692089" y="6298417"/>
                  <a:pt x="10692089" y="6260951"/>
                </a:cubicBezTo>
                <a:cubicBezTo>
                  <a:pt x="10692089" y="6258870"/>
                  <a:pt x="10690038" y="6256788"/>
                  <a:pt x="10690038" y="6254707"/>
                </a:cubicBezTo>
                <a:cubicBezTo>
                  <a:pt x="10687987" y="6254707"/>
                  <a:pt x="10685936" y="6254707"/>
                  <a:pt x="10683886" y="6254707"/>
                </a:cubicBezTo>
                <a:close/>
                <a:moveTo>
                  <a:pt x="10317982" y="6225485"/>
                </a:moveTo>
                <a:cubicBezTo>
                  <a:pt x="10307672" y="6225485"/>
                  <a:pt x="10276742" y="6225485"/>
                  <a:pt x="10237565" y="6229637"/>
                </a:cubicBezTo>
                <a:cubicBezTo>
                  <a:pt x="10235502" y="6229637"/>
                  <a:pt x="10231378" y="6233789"/>
                  <a:pt x="10231378" y="6237941"/>
                </a:cubicBezTo>
                <a:cubicBezTo>
                  <a:pt x="10231378" y="6237941"/>
                  <a:pt x="10231378" y="6237941"/>
                  <a:pt x="10231378" y="6478753"/>
                </a:cubicBezTo>
                <a:cubicBezTo>
                  <a:pt x="10231378" y="6482905"/>
                  <a:pt x="10235502" y="6484981"/>
                  <a:pt x="10239626" y="6484981"/>
                </a:cubicBezTo>
                <a:cubicBezTo>
                  <a:pt x="10239626" y="6484981"/>
                  <a:pt x="10239626" y="6484981"/>
                  <a:pt x="10268494" y="6484981"/>
                </a:cubicBezTo>
                <a:cubicBezTo>
                  <a:pt x="10272618" y="6484981"/>
                  <a:pt x="10276742" y="6482905"/>
                  <a:pt x="10276742" y="6478753"/>
                </a:cubicBezTo>
                <a:cubicBezTo>
                  <a:pt x="10276742" y="6478753"/>
                  <a:pt x="10276742" y="6478753"/>
                  <a:pt x="10276742" y="6383259"/>
                </a:cubicBezTo>
                <a:cubicBezTo>
                  <a:pt x="10284990" y="6383259"/>
                  <a:pt x="10303548" y="6385334"/>
                  <a:pt x="10326230" y="6385334"/>
                </a:cubicBezTo>
                <a:cubicBezTo>
                  <a:pt x="10326230" y="6385334"/>
                  <a:pt x="10326230" y="6385334"/>
                  <a:pt x="10367470" y="6480828"/>
                </a:cubicBezTo>
                <a:cubicBezTo>
                  <a:pt x="10369532" y="6484981"/>
                  <a:pt x="10371594" y="6484981"/>
                  <a:pt x="10373656" y="6484981"/>
                </a:cubicBezTo>
                <a:cubicBezTo>
                  <a:pt x="10373656" y="6484981"/>
                  <a:pt x="10373656" y="6484981"/>
                  <a:pt x="10406648" y="6484981"/>
                </a:cubicBezTo>
                <a:cubicBezTo>
                  <a:pt x="10410772" y="6484981"/>
                  <a:pt x="10412834" y="6484981"/>
                  <a:pt x="10412834" y="6482905"/>
                </a:cubicBezTo>
                <a:cubicBezTo>
                  <a:pt x="10414896" y="6480828"/>
                  <a:pt x="10414896" y="6478753"/>
                  <a:pt x="10414896" y="6476677"/>
                </a:cubicBezTo>
                <a:lnTo>
                  <a:pt x="10367470" y="6372879"/>
                </a:lnTo>
                <a:cubicBezTo>
                  <a:pt x="10398400" y="6358347"/>
                  <a:pt x="10412834" y="6335511"/>
                  <a:pt x="10412834" y="6304371"/>
                </a:cubicBezTo>
                <a:cubicBezTo>
                  <a:pt x="10412834" y="6269080"/>
                  <a:pt x="10396338" y="6225485"/>
                  <a:pt x="10324168" y="6225485"/>
                </a:cubicBezTo>
                <a:cubicBezTo>
                  <a:pt x="10324168" y="6225485"/>
                  <a:pt x="10322106" y="6225485"/>
                  <a:pt x="10317982" y="6225485"/>
                </a:cubicBezTo>
                <a:close/>
                <a:moveTo>
                  <a:pt x="11680537" y="6192479"/>
                </a:moveTo>
                <a:cubicBezTo>
                  <a:pt x="11682598" y="6190418"/>
                  <a:pt x="11686719" y="6190418"/>
                  <a:pt x="11688780" y="6192479"/>
                </a:cubicBezTo>
                <a:cubicBezTo>
                  <a:pt x="11732048" y="6202780"/>
                  <a:pt x="11765016" y="6221324"/>
                  <a:pt x="11795922" y="6254292"/>
                </a:cubicBezTo>
                <a:cubicBezTo>
                  <a:pt x="11797982" y="6256352"/>
                  <a:pt x="11800043" y="6258412"/>
                  <a:pt x="11800043" y="6260473"/>
                </a:cubicBezTo>
                <a:cubicBezTo>
                  <a:pt x="11797982" y="6264593"/>
                  <a:pt x="11795922" y="6264593"/>
                  <a:pt x="11791801" y="6266654"/>
                </a:cubicBezTo>
                <a:cubicBezTo>
                  <a:pt x="11701142" y="6309923"/>
                  <a:pt x="11701142" y="6309923"/>
                  <a:pt x="11701142" y="6309923"/>
                </a:cubicBezTo>
                <a:cubicBezTo>
                  <a:pt x="11697021" y="6311983"/>
                  <a:pt x="11692900" y="6311983"/>
                  <a:pt x="11690840" y="6311983"/>
                </a:cubicBezTo>
                <a:cubicBezTo>
                  <a:pt x="11688780" y="6309923"/>
                  <a:pt x="11686719" y="6305802"/>
                  <a:pt x="11686719" y="6301681"/>
                </a:cubicBezTo>
                <a:cubicBezTo>
                  <a:pt x="11678477" y="6200720"/>
                  <a:pt x="11678477" y="6200720"/>
                  <a:pt x="11678477" y="6200720"/>
                </a:cubicBezTo>
                <a:cubicBezTo>
                  <a:pt x="11678477" y="6196599"/>
                  <a:pt x="11678477" y="6194539"/>
                  <a:pt x="11680537" y="6192479"/>
                </a:cubicBezTo>
                <a:close/>
                <a:moveTo>
                  <a:pt x="11623202" y="6191708"/>
                </a:moveTo>
                <a:cubicBezTo>
                  <a:pt x="11624747" y="6191451"/>
                  <a:pt x="11626293" y="6191451"/>
                  <a:pt x="11627323" y="6192483"/>
                </a:cubicBezTo>
                <a:cubicBezTo>
                  <a:pt x="11627323" y="6194548"/>
                  <a:pt x="11629383" y="6196613"/>
                  <a:pt x="11629383" y="6202808"/>
                </a:cubicBezTo>
                <a:cubicBezTo>
                  <a:pt x="11621142" y="6303996"/>
                  <a:pt x="11621142" y="6303996"/>
                  <a:pt x="11621142" y="6303996"/>
                </a:cubicBezTo>
                <a:cubicBezTo>
                  <a:pt x="11621142" y="6308126"/>
                  <a:pt x="11619081" y="6310191"/>
                  <a:pt x="11617020" y="6312256"/>
                </a:cubicBezTo>
                <a:cubicBezTo>
                  <a:pt x="11612900" y="6314321"/>
                  <a:pt x="11610839" y="6314321"/>
                  <a:pt x="11606719" y="6312256"/>
                </a:cubicBezTo>
                <a:cubicBezTo>
                  <a:pt x="11516059" y="6266825"/>
                  <a:pt x="11516059" y="6266825"/>
                  <a:pt x="11516059" y="6266825"/>
                </a:cubicBezTo>
                <a:cubicBezTo>
                  <a:pt x="11511939" y="6266825"/>
                  <a:pt x="11509878" y="6264760"/>
                  <a:pt x="11507818" y="6260630"/>
                </a:cubicBezTo>
                <a:cubicBezTo>
                  <a:pt x="11507818" y="6258564"/>
                  <a:pt x="11509878" y="6256500"/>
                  <a:pt x="11511939" y="6254434"/>
                </a:cubicBezTo>
                <a:cubicBezTo>
                  <a:pt x="11542845" y="6221394"/>
                  <a:pt x="11575812" y="6202808"/>
                  <a:pt x="11619081" y="6192483"/>
                </a:cubicBezTo>
                <a:cubicBezTo>
                  <a:pt x="11620111" y="6192483"/>
                  <a:pt x="11621656" y="6191967"/>
                  <a:pt x="11623202" y="6191708"/>
                </a:cubicBezTo>
                <a:close/>
                <a:moveTo>
                  <a:pt x="11654515" y="6156519"/>
                </a:moveTo>
                <a:cubicBezTo>
                  <a:pt x="11534762" y="6156519"/>
                  <a:pt x="11437684" y="6254645"/>
                  <a:pt x="11437684" y="6375689"/>
                </a:cubicBezTo>
                <a:cubicBezTo>
                  <a:pt x="11437684" y="6496732"/>
                  <a:pt x="11534762" y="6594858"/>
                  <a:pt x="11654515" y="6594858"/>
                </a:cubicBezTo>
                <a:cubicBezTo>
                  <a:pt x="11774268" y="6594858"/>
                  <a:pt x="11871347" y="6496732"/>
                  <a:pt x="11871347" y="6375689"/>
                </a:cubicBezTo>
                <a:cubicBezTo>
                  <a:pt x="11871347" y="6254645"/>
                  <a:pt x="11774268" y="6156519"/>
                  <a:pt x="11654515" y="6156519"/>
                </a:cubicBezTo>
                <a:close/>
                <a:moveTo>
                  <a:pt x="11653930" y="6124960"/>
                </a:moveTo>
                <a:cubicBezTo>
                  <a:pt x="11790145" y="6124960"/>
                  <a:pt x="11900569" y="6236692"/>
                  <a:pt x="11900569" y="6374521"/>
                </a:cubicBezTo>
                <a:cubicBezTo>
                  <a:pt x="11900569" y="6512349"/>
                  <a:pt x="11790145" y="6624082"/>
                  <a:pt x="11653930" y="6624082"/>
                </a:cubicBezTo>
                <a:cubicBezTo>
                  <a:pt x="11517716" y="6624082"/>
                  <a:pt x="11407292" y="6512349"/>
                  <a:pt x="11407292" y="6374521"/>
                </a:cubicBezTo>
                <a:cubicBezTo>
                  <a:pt x="11407292" y="6236692"/>
                  <a:pt x="11517716" y="6124960"/>
                  <a:pt x="11653930" y="6124960"/>
                </a:cubicBezTo>
                <a:close/>
                <a:moveTo>
                  <a:pt x="11641007" y="6046384"/>
                </a:moveTo>
                <a:cubicBezTo>
                  <a:pt x="11632781" y="6060933"/>
                  <a:pt x="11628668" y="6079639"/>
                  <a:pt x="11628668" y="6096267"/>
                </a:cubicBezTo>
                <a:cubicBezTo>
                  <a:pt x="11624554" y="6096267"/>
                  <a:pt x="11608102" y="6098345"/>
                  <a:pt x="11606046" y="6100424"/>
                </a:cubicBezTo>
                <a:cubicBezTo>
                  <a:pt x="11599876" y="6081718"/>
                  <a:pt x="11591650" y="6065090"/>
                  <a:pt x="11579311" y="6054698"/>
                </a:cubicBezTo>
                <a:cubicBezTo>
                  <a:pt x="11579311" y="6052619"/>
                  <a:pt x="11579311" y="6052619"/>
                  <a:pt x="11579311" y="6052619"/>
                </a:cubicBezTo>
                <a:cubicBezTo>
                  <a:pt x="11577254" y="6054698"/>
                  <a:pt x="11577254" y="6054698"/>
                  <a:pt x="11577254" y="6054698"/>
                </a:cubicBezTo>
                <a:cubicBezTo>
                  <a:pt x="11571085" y="6054698"/>
                  <a:pt x="11562859" y="6056776"/>
                  <a:pt x="11556689" y="6058855"/>
                </a:cubicBezTo>
                <a:cubicBezTo>
                  <a:pt x="11556689" y="6060933"/>
                  <a:pt x="11556689" y="6060933"/>
                  <a:pt x="11556689" y="6060933"/>
                </a:cubicBezTo>
                <a:cubicBezTo>
                  <a:pt x="11554632" y="6069247"/>
                  <a:pt x="11552576" y="6077561"/>
                  <a:pt x="11552576" y="6085875"/>
                </a:cubicBezTo>
                <a:cubicBezTo>
                  <a:pt x="11552576" y="6096267"/>
                  <a:pt x="11554632" y="6104581"/>
                  <a:pt x="11556689" y="6112895"/>
                </a:cubicBezTo>
                <a:cubicBezTo>
                  <a:pt x="11554632" y="6112895"/>
                  <a:pt x="11538180" y="6121208"/>
                  <a:pt x="11536124" y="6121208"/>
                </a:cubicBezTo>
                <a:cubicBezTo>
                  <a:pt x="11525841" y="6106659"/>
                  <a:pt x="11513502" y="6092110"/>
                  <a:pt x="11499106" y="6085875"/>
                </a:cubicBezTo>
                <a:cubicBezTo>
                  <a:pt x="11499106" y="6083796"/>
                  <a:pt x="11499106" y="6083796"/>
                  <a:pt x="11499106" y="6083796"/>
                </a:cubicBezTo>
                <a:cubicBezTo>
                  <a:pt x="11497050" y="6083796"/>
                  <a:pt x="11497050" y="6083796"/>
                  <a:pt x="11497050" y="6083796"/>
                </a:cubicBezTo>
                <a:cubicBezTo>
                  <a:pt x="11490880" y="6087953"/>
                  <a:pt x="11484710" y="6092110"/>
                  <a:pt x="11478541" y="6096267"/>
                </a:cubicBezTo>
                <a:cubicBezTo>
                  <a:pt x="11478541" y="6096267"/>
                  <a:pt x="11478541" y="6098345"/>
                  <a:pt x="11478541" y="6098345"/>
                </a:cubicBezTo>
                <a:cubicBezTo>
                  <a:pt x="11478541" y="6114973"/>
                  <a:pt x="11482654" y="6131601"/>
                  <a:pt x="11490880" y="6148228"/>
                </a:cubicBezTo>
                <a:cubicBezTo>
                  <a:pt x="11488824" y="6150307"/>
                  <a:pt x="11476484" y="6158621"/>
                  <a:pt x="11474428" y="6160699"/>
                </a:cubicBezTo>
                <a:cubicBezTo>
                  <a:pt x="11462089" y="6148228"/>
                  <a:pt x="11445636" y="6137836"/>
                  <a:pt x="11431240" y="6133679"/>
                </a:cubicBezTo>
                <a:cubicBezTo>
                  <a:pt x="11429184" y="6133679"/>
                  <a:pt x="11429184" y="6133679"/>
                  <a:pt x="11429184" y="6133679"/>
                </a:cubicBezTo>
                <a:cubicBezTo>
                  <a:pt x="11429184" y="6135757"/>
                  <a:pt x="11429184" y="6135757"/>
                  <a:pt x="11429184" y="6135757"/>
                </a:cubicBezTo>
                <a:cubicBezTo>
                  <a:pt x="11423014" y="6137836"/>
                  <a:pt x="11416844" y="6144071"/>
                  <a:pt x="11412731" y="6150307"/>
                </a:cubicBezTo>
                <a:cubicBezTo>
                  <a:pt x="11412731" y="6152385"/>
                  <a:pt x="11412731" y="6152385"/>
                  <a:pt x="11412731" y="6152385"/>
                </a:cubicBezTo>
                <a:cubicBezTo>
                  <a:pt x="11416844" y="6166934"/>
                  <a:pt x="11427127" y="6183562"/>
                  <a:pt x="11439467" y="6198111"/>
                </a:cubicBezTo>
                <a:cubicBezTo>
                  <a:pt x="11437410" y="6198111"/>
                  <a:pt x="11427127" y="6212660"/>
                  <a:pt x="11425070" y="6214739"/>
                </a:cubicBezTo>
                <a:cubicBezTo>
                  <a:pt x="11410675" y="6206425"/>
                  <a:pt x="11392166" y="6202268"/>
                  <a:pt x="11375714" y="6202268"/>
                </a:cubicBezTo>
                <a:cubicBezTo>
                  <a:pt x="11373657" y="6202268"/>
                  <a:pt x="11373657" y="6202268"/>
                  <a:pt x="11373657" y="6202268"/>
                </a:cubicBezTo>
                <a:cubicBezTo>
                  <a:pt x="11369544" y="6206425"/>
                  <a:pt x="11365431" y="6214739"/>
                  <a:pt x="11363375" y="6220974"/>
                </a:cubicBezTo>
                <a:cubicBezTo>
                  <a:pt x="11363375" y="6223053"/>
                  <a:pt x="11363375" y="6223053"/>
                  <a:pt x="11363375" y="6223053"/>
                </a:cubicBezTo>
                <a:cubicBezTo>
                  <a:pt x="11371601" y="6237601"/>
                  <a:pt x="11383940" y="6250072"/>
                  <a:pt x="11400392" y="6260465"/>
                </a:cubicBezTo>
                <a:cubicBezTo>
                  <a:pt x="11398336" y="6262543"/>
                  <a:pt x="11392166" y="6277092"/>
                  <a:pt x="11392166" y="6279171"/>
                </a:cubicBezTo>
                <a:cubicBezTo>
                  <a:pt x="11373657" y="6275014"/>
                  <a:pt x="11355148" y="6275014"/>
                  <a:pt x="11340753" y="6279171"/>
                </a:cubicBezTo>
                <a:cubicBezTo>
                  <a:pt x="11338696" y="6279171"/>
                  <a:pt x="11338696" y="6279171"/>
                  <a:pt x="11338696" y="6279171"/>
                </a:cubicBezTo>
                <a:cubicBezTo>
                  <a:pt x="11338696" y="6281249"/>
                  <a:pt x="11338696" y="6281249"/>
                  <a:pt x="11338696" y="6281249"/>
                </a:cubicBezTo>
                <a:cubicBezTo>
                  <a:pt x="11336640" y="6287485"/>
                  <a:pt x="11334583" y="6295798"/>
                  <a:pt x="11332527" y="6302033"/>
                </a:cubicBezTo>
                <a:cubicBezTo>
                  <a:pt x="11334583" y="6304112"/>
                  <a:pt x="11334583" y="6304112"/>
                  <a:pt x="11334583" y="6304112"/>
                </a:cubicBezTo>
                <a:cubicBezTo>
                  <a:pt x="11344866" y="6314504"/>
                  <a:pt x="11361318" y="6324897"/>
                  <a:pt x="11377770" y="6329053"/>
                </a:cubicBezTo>
                <a:cubicBezTo>
                  <a:pt x="11377770" y="6331132"/>
                  <a:pt x="11375714" y="6349838"/>
                  <a:pt x="11375714" y="6351917"/>
                </a:cubicBezTo>
                <a:cubicBezTo>
                  <a:pt x="11357205" y="6351917"/>
                  <a:pt x="11338696" y="6356073"/>
                  <a:pt x="11326357" y="6364388"/>
                </a:cubicBezTo>
                <a:cubicBezTo>
                  <a:pt x="11324300" y="6364388"/>
                  <a:pt x="11324300" y="6364388"/>
                  <a:pt x="11324300" y="6364388"/>
                </a:cubicBezTo>
                <a:cubicBezTo>
                  <a:pt x="11324300" y="6366465"/>
                  <a:pt x="11324300" y="6366465"/>
                  <a:pt x="11324300" y="6366465"/>
                </a:cubicBezTo>
                <a:cubicBezTo>
                  <a:pt x="11324300" y="6368544"/>
                  <a:pt x="11324300" y="6372701"/>
                  <a:pt x="11324300" y="6376858"/>
                </a:cubicBezTo>
                <a:cubicBezTo>
                  <a:pt x="11324300" y="6381015"/>
                  <a:pt x="11324300" y="6385172"/>
                  <a:pt x="11324300" y="6387250"/>
                </a:cubicBezTo>
                <a:cubicBezTo>
                  <a:pt x="11324300" y="6389329"/>
                  <a:pt x="11324300" y="6389329"/>
                  <a:pt x="11324300" y="6389329"/>
                </a:cubicBezTo>
                <a:cubicBezTo>
                  <a:pt x="11326357" y="6389329"/>
                  <a:pt x="11326357" y="6389329"/>
                  <a:pt x="11326357" y="6389329"/>
                </a:cubicBezTo>
                <a:cubicBezTo>
                  <a:pt x="11338696" y="6397643"/>
                  <a:pt x="11357205" y="6401800"/>
                  <a:pt x="11375714" y="6401800"/>
                </a:cubicBezTo>
                <a:cubicBezTo>
                  <a:pt x="11375714" y="6405956"/>
                  <a:pt x="11377770" y="6422584"/>
                  <a:pt x="11379827" y="6424662"/>
                </a:cubicBezTo>
                <a:cubicBezTo>
                  <a:pt x="11361318" y="6430897"/>
                  <a:pt x="11344866" y="6439211"/>
                  <a:pt x="11334583" y="6451682"/>
                </a:cubicBezTo>
                <a:cubicBezTo>
                  <a:pt x="11332527" y="6451682"/>
                  <a:pt x="11332527" y="6451682"/>
                  <a:pt x="11332527" y="6451682"/>
                </a:cubicBezTo>
                <a:cubicBezTo>
                  <a:pt x="11332527" y="6453761"/>
                  <a:pt x="11332527" y="6453761"/>
                  <a:pt x="11332527" y="6453761"/>
                </a:cubicBezTo>
                <a:cubicBezTo>
                  <a:pt x="11334583" y="6459996"/>
                  <a:pt x="11336640" y="6468310"/>
                  <a:pt x="11338696" y="6474546"/>
                </a:cubicBezTo>
                <a:cubicBezTo>
                  <a:pt x="11340753" y="6474546"/>
                  <a:pt x="11340753" y="6474546"/>
                  <a:pt x="11340753" y="6474546"/>
                </a:cubicBezTo>
                <a:cubicBezTo>
                  <a:pt x="11355148" y="6480781"/>
                  <a:pt x="11375714" y="6478702"/>
                  <a:pt x="11392166" y="6474546"/>
                </a:cubicBezTo>
                <a:cubicBezTo>
                  <a:pt x="11392166" y="6476623"/>
                  <a:pt x="11400392" y="6493252"/>
                  <a:pt x="11400392" y="6495329"/>
                </a:cubicBezTo>
                <a:cubicBezTo>
                  <a:pt x="11385996" y="6503643"/>
                  <a:pt x="11371601" y="6518193"/>
                  <a:pt x="11363375" y="6532742"/>
                </a:cubicBezTo>
                <a:cubicBezTo>
                  <a:pt x="11363375" y="6534820"/>
                  <a:pt x="11363375" y="6534820"/>
                  <a:pt x="11363375" y="6534820"/>
                </a:cubicBezTo>
                <a:cubicBezTo>
                  <a:pt x="11365431" y="6538978"/>
                  <a:pt x="11371601" y="6547291"/>
                  <a:pt x="11375714" y="6553526"/>
                </a:cubicBezTo>
                <a:cubicBezTo>
                  <a:pt x="11392166" y="6553526"/>
                  <a:pt x="11410675" y="6549370"/>
                  <a:pt x="11427127" y="6538978"/>
                </a:cubicBezTo>
                <a:cubicBezTo>
                  <a:pt x="11427127" y="6541055"/>
                  <a:pt x="11437410" y="6555605"/>
                  <a:pt x="11439467" y="6557684"/>
                </a:cubicBezTo>
                <a:cubicBezTo>
                  <a:pt x="11427127" y="6570154"/>
                  <a:pt x="11416844" y="6586781"/>
                  <a:pt x="11412731" y="6603410"/>
                </a:cubicBezTo>
                <a:cubicBezTo>
                  <a:pt x="11414788" y="6605487"/>
                  <a:pt x="11414788" y="6605487"/>
                  <a:pt x="11414788" y="6605487"/>
                </a:cubicBezTo>
                <a:cubicBezTo>
                  <a:pt x="11416844" y="6609645"/>
                  <a:pt x="11425070" y="6615880"/>
                  <a:pt x="11429184" y="6620037"/>
                </a:cubicBezTo>
                <a:cubicBezTo>
                  <a:pt x="11431240" y="6620037"/>
                  <a:pt x="11431240" y="6620037"/>
                  <a:pt x="11431240" y="6620037"/>
                </a:cubicBezTo>
                <a:cubicBezTo>
                  <a:pt x="11445636" y="6615880"/>
                  <a:pt x="11462089" y="6607566"/>
                  <a:pt x="11476484" y="6593017"/>
                </a:cubicBezTo>
                <a:cubicBezTo>
                  <a:pt x="11478541" y="6595096"/>
                  <a:pt x="11490880" y="6605487"/>
                  <a:pt x="11492937" y="6607566"/>
                </a:cubicBezTo>
                <a:cubicBezTo>
                  <a:pt x="11484710" y="6624193"/>
                  <a:pt x="11480598" y="6640822"/>
                  <a:pt x="11480598" y="6657449"/>
                </a:cubicBezTo>
                <a:cubicBezTo>
                  <a:pt x="11480598" y="6657449"/>
                  <a:pt x="11480598" y="6659528"/>
                  <a:pt x="11480598" y="6659528"/>
                </a:cubicBezTo>
                <a:cubicBezTo>
                  <a:pt x="11484710" y="6663684"/>
                  <a:pt x="11492937" y="6667842"/>
                  <a:pt x="11499106" y="6669919"/>
                </a:cubicBezTo>
                <a:cubicBezTo>
                  <a:pt x="11499106" y="6671998"/>
                  <a:pt x="11499106" y="6671998"/>
                  <a:pt x="11499106" y="6671998"/>
                </a:cubicBezTo>
                <a:cubicBezTo>
                  <a:pt x="11501163" y="6669919"/>
                  <a:pt x="11501163" y="6669919"/>
                  <a:pt x="11501163" y="6669919"/>
                </a:cubicBezTo>
                <a:cubicBezTo>
                  <a:pt x="11515558" y="6661606"/>
                  <a:pt x="11527898" y="6649135"/>
                  <a:pt x="11538180" y="6632508"/>
                </a:cubicBezTo>
                <a:cubicBezTo>
                  <a:pt x="11540237" y="6634586"/>
                  <a:pt x="11554632" y="6640822"/>
                  <a:pt x="11556689" y="6640822"/>
                </a:cubicBezTo>
                <a:cubicBezTo>
                  <a:pt x="11554632" y="6649135"/>
                  <a:pt x="11554632" y="6659528"/>
                  <a:pt x="11554632" y="6667842"/>
                </a:cubicBezTo>
                <a:cubicBezTo>
                  <a:pt x="11554632" y="6676155"/>
                  <a:pt x="11554632" y="6686548"/>
                  <a:pt x="11556689" y="6692783"/>
                </a:cubicBezTo>
                <a:cubicBezTo>
                  <a:pt x="11556689" y="6694861"/>
                  <a:pt x="11556689" y="6694861"/>
                  <a:pt x="11556689" y="6694861"/>
                </a:cubicBezTo>
                <a:cubicBezTo>
                  <a:pt x="11558746" y="6694861"/>
                  <a:pt x="11558746" y="6694861"/>
                  <a:pt x="11558746" y="6694861"/>
                </a:cubicBezTo>
                <a:cubicBezTo>
                  <a:pt x="11562859" y="6696940"/>
                  <a:pt x="11573141" y="6699018"/>
                  <a:pt x="11579311" y="6701096"/>
                </a:cubicBezTo>
                <a:cubicBezTo>
                  <a:pt x="11581367" y="6701096"/>
                  <a:pt x="11581367" y="6701096"/>
                  <a:pt x="11581367" y="6701096"/>
                </a:cubicBezTo>
                <a:cubicBezTo>
                  <a:pt x="11591650" y="6688626"/>
                  <a:pt x="11601933" y="6671998"/>
                  <a:pt x="11606046" y="6655371"/>
                </a:cubicBezTo>
                <a:cubicBezTo>
                  <a:pt x="11608102" y="6655371"/>
                  <a:pt x="11626611" y="6657449"/>
                  <a:pt x="11628668" y="6657449"/>
                </a:cubicBezTo>
                <a:cubicBezTo>
                  <a:pt x="11628668" y="6676155"/>
                  <a:pt x="11632781" y="6694861"/>
                  <a:pt x="11641007" y="6709410"/>
                </a:cubicBezTo>
                <a:cubicBezTo>
                  <a:pt x="11643063" y="6709410"/>
                  <a:pt x="11643063" y="6709410"/>
                  <a:pt x="11643063" y="6709410"/>
                </a:cubicBezTo>
                <a:cubicBezTo>
                  <a:pt x="11649233" y="6709410"/>
                  <a:pt x="11659516" y="6709410"/>
                  <a:pt x="11663629" y="6709410"/>
                </a:cubicBezTo>
                <a:cubicBezTo>
                  <a:pt x="11665686" y="6709410"/>
                  <a:pt x="11665686" y="6709410"/>
                  <a:pt x="11665686" y="6709410"/>
                </a:cubicBezTo>
                <a:cubicBezTo>
                  <a:pt x="11673912" y="6694861"/>
                  <a:pt x="11678025" y="6676155"/>
                  <a:pt x="11680082" y="6657449"/>
                </a:cubicBezTo>
                <a:cubicBezTo>
                  <a:pt x="11682138" y="6657449"/>
                  <a:pt x="11698590" y="6655371"/>
                  <a:pt x="11700647" y="6655371"/>
                </a:cubicBezTo>
                <a:cubicBezTo>
                  <a:pt x="11704760" y="6671998"/>
                  <a:pt x="11715042" y="6688626"/>
                  <a:pt x="11727382" y="6701096"/>
                </a:cubicBezTo>
                <a:cubicBezTo>
                  <a:pt x="11733551" y="6699018"/>
                  <a:pt x="11743834" y="6696940"/>
                  <a:pt x="11747947" y="6694861"/>
                </a:cubicBezTo>
                <a:cubicBezTo>
                  <a:pt x="11750004" y="6694861"/>
                  <a:pt x="11750004" y="6694861"/>
                  <a:pt x="11750004" y="6694861"/>
                </a:cubicBezTo>
                <a:cubicBezTo>
                  <a:pt x="11752060" y="6686548"/>
                  <a:pt x="11752060" y="6676155"/>
                  <a:pt x="11752060" y="6667842"/>
                </a:cubicBezTo>
                <a:cubicBezTo>
                  <a:pt x="11752060" y="6659528"/>
                  <a:pt x="11752060" y="6649135"/>
                  <a:pt x="11750004" y="6640822"/>
                </a:cubicBezTo>
                <a:cubicBezTo>
                  <a:pt x="11752060" y="6640822"/>
                  <a:pt x="11768512" y="6634586"/>
                  <a:pt x="11770569" y="6632508"/>
                </a:cubicBezTo>
                <a:cubicBezTo>
                  <a:pt x="11778795" y="6649135"/>
                  <a:pt x="11793191" y="6661606"/>
                  <a:pt x="11807586" y="6669919"/>
                </a:cubicBezTo>
                <a:cubicBezTo>
                  <a:pt x="11813756" y="6667842"/>
                  <a:pt x="11821982" y="6663684"/>
                  <a:pt x="11826095" y="6659528"/>
                </a:cubicBezTo>
                <a:cubicBezTo>
                  <a:pt x="11828152" y="6657449"/>
                  <a:pt x="11828152" y="6657449"/>
                  <a:pt x="11828152" y="6657449"/>
                </a:cubicBezTo>
                <a:cubicBezTo>
                  <a:pt x="11828152" y="6657449"/>
                  <a:pt x="11828152" y="6657449"/>
                  <a:pt x="11828152" y="6655371"/>
                </a:cubicBezTo>
                <a:cubicBezTo>
                  <a:pt x="11828152" y="6640822"/>
                  <a:pt x="11821982" y="6622116"/>
                  <a:pt x="11813756" y="6607566"/>
                </a:cubicBezTo>
                <a:cubicBezTo>
                  <a:pt x="11815812" y="6605487"/>
                  <a:pt x="11828152" y="6595096"/>
                  <a:pt x="11830208" y="6593017"/>
                </a:cubicBezTo>
                <a:cubicBezTo>
                  <a:pt x="11844604" y="6605487"/>
                  <a:pt x="11861056" y="6615880"/>
                  <a:pt x="11875452" y="6620037"/>
                </a:cubicBezTo>
                <a:cubicBezTo>
                  <a:pt x="11877509" y="6620037"/>
                  <a:pt x="11877509" y="6620037"/>
                  <a:pt x="11877509" y="6620037"/>
                </a:cubicBezTo>
                <a:cubicBezTo>
                  <a:pt x="11881622" y="6615880"/>
                  <a:pt x="11889848" y="6609645"/>
                  <a:pt x="11891905" y="6603410"/>
                </a:cubicBezTo>
                <a:cubicBezTo>
                  <a:pt x="11893961" y="6603410"/>
                  <a:pt x="11893961" y="6603410"/>
                  <a:pt x="11893961" y="6603410"/>
                </a:cubicBezTo>
                <a:cubicBezTo>
                  <a:pt x="11889848" y="6586781"/>
                  <a:pt x="11879565" y="6570154"/>
                  <a:pt x="11867226" y="6557684"/>
                </a:cubicBezTo>
                <a:cubicBezTo>
                  <a:pt x="11869283" y="6555605"/>
                  <a:pt x="11879565" y="6541055"/>
                  <a:pt x="11879565" y="6538978"/>
                </a:cubicBezTo>
                <a:cubicBezTo>
                  <a:pt x="11896018" y="6547291"/>
                  <a:pt x="11914526" y="6553526"/>
                  <a:pt x="11930979" y="6553526"/>
                </a:cubicBezTo>
                <a:cubicBezTo>
                  <a:pt x="11933035" y="6551448"/>
                  <a:pt x="11933035" y="6551448"/>
                  <a:pt x="11933035" y="6551448"/>
                </a:cubicBezTo>
                <a:cubicBezTo>
                  <a:pt x="11935092" y="6547291"/>
                  <a:pt x="11941261" y="6538978"/>
                  <a:pt x="11943318" y="6532742"/>
                </a:cubicBezTo>
                <a:cubicBezTo>
                  <a:pt x="11943318" y="6530664"/>
                  <a:pt x="11943318" y="6530664"/>
                  <a:pt x="11943318" y="6530664"/>
                </a:cubicBezTo>
                <a:cubicBezTo>
                  <a:pt x="11935092" y="6518193"/>
                  <a:pt x="11920696" y="6503643"/>
                  <a:pt x="11906300" y="6495329"/>
                </a:cubicBezTo>
                <a:cubicBezTo>
                  <a:pt x="11906300" y="6491173"/>
                  <a:pt x="11914526" y="6476623"/>
                  <a:pt x="11914526" y="6474546"/>
                </a:cubicBezTo>
                <a:cubicBezTo>
                  <a:pt x="11930979" y="6478702"/>
                  <a:pt x="11949488" y="6478702"/>
                  <a:pt x="11965940" y="6474546"/>
                </a:cubicBezTo>
                <a:cubicBezTo>
                  <a:pt x="11967996" y="6474546"/>
                  <a:pt x="11967996" y="6474546"/>
                  <a:pt x="11967996" y="6474546"/>
                </a:cubicBezTo>
                <a:cubicBezTo>
                  <a:pt x="11970053" y="6468310"/>
                  <a:pt x="11972109" y="6459996"/>
                  <a:pt x="11972109" y="6453761"/>
                </a:cubicBezTo>
                <a:cubicBezTo>
                  <a:pt x="11972109" y="6451682"/>
                  <a:pt x="11972109" y="6451682"/>
                  <a:pt x="11972109" y="6451682"/>
                </a:cubicBezTo>
                <a:cubicBezTo>
                  <a:pt x="11961827" y="6439211"/>
                  <a:pt x="11945374" y="6430897"/>
                  <a:pt x="11926866" y="6424662"/>
                </a:cubicBezTo>
                <a:cubicBezTo>
                  <a:pt x="11928922" y="6422584"/>
                  <a:pt x="11930979" y="6405956"/>
                  <a:pt x="11930979" y="6403878"/>
                </a:cubicBezTo>
                <a:cubicBezTo>
                  <a:pt x="11949488" y="6403878"/>
                  <a:pt x="11967996" y="6397643"/>
                  <a:pt x="11980336" y="6389329"/>
                </a:cubicBezTo>
                <a:cubicBezTo>
                  <a:pt x="11982392" y="6389329"/>
                  <a:pt x="11982392" y="6389329"/>
                  <a:pt x="11982392" y="6389329"/>
                </a:cubicBezTo>
                <a:cubicBezTo>
                  <a:pt x="11982392" y="6385172"/>
                  <a:pt x="11982392" y="6381015"/>
                  <a:pt x="11982392" y="6376858"/>
                </a:cubicBezTo>
                <a:cubicBezTo>
                  <a:pt x="11982392" y="6374779"/>
                  <a:pt x="11982392" y="6370623"/>
                  <a:pt x="11982392" y="6366465"/>
                </a:cubicBezTo>
                <a:cubicBezTo>
                  <a:pt x="11980336" y="6366465"/>
                  <a:pt x="11980336" y="6366465"/>
                  <a:pt x="11980336" y="6366465"/>
                </a:cubicBezTo>
                <a:cubicBezTo>
                  <a:pt x="11967996" y="6358152"/>
                  <a:pt x="11949488" y="6351917"/>
                  <a:pt x="11930979" y="6351917"/>
                </a:cubicBezTo>
                <a:cubicBezTo>
                  <a:pt x="11930979" y="6349838"/>
                  <a:pt x="11928922" y="6333211"/>
                  <a:pt x="11928922" y="6331132"/>
                </a:cubicBezTo>
                <a:cubicBezTo>
                  <a:pt x="11945374" y="6324897"/>
                  <a:pt x="11961827" y="6316583"/>
                  <a:pt x="11972109" y="6304112"/>
                </a:cubicBezTo>
                <a:cubicBezTo>
                  <a:pt x="11974166" y="6304112"/>
                  <a:pt x="11974166" y="6304112"/>
                  <a:pt x="11974166" y="6304112"/>
                </a:cubicBezTo>
                <a:cubicBezTo>
                  <a:pt x="11974166" y="6302033"/>
                  <a:pt x="11974166" y="6302033"/>
                  <a:pt x="11974166" y="6302033"/>
                </a:cubicBezTo>
                <a:cubicBezTo>
                  <a:pt x="11972109" y="6295798"/>
                  <a:pt x="11970053" y="6287485"/>
                  <a:pt x="11967996" y="6281249"/>
                </a:cubicBezTo>
                <a:cubicBezTo>
                  <a:pt x="11965940" y="6281249"/>
                  <a:pt x="11965940" y="6281249"/>
                  <a:pt x="11965940" y="6281249"/>
                </a:cubicBezTo>
                <a:cubicBezTo>
                  <a:pt x="11951544" y="6275014"/>
                  <a:pt x="11933035" y="6277092"/>
                  <a:pt x="11914526" y="6281249"/>
                </a:cubicBezTo>
                <a:cubicBezTo>
                  <a:pt x="11914526" y="6279171"/>
                  <a:pt x="11908357" y="6262543"/>
                  <a:pt x="11906300" y="6260465"/>
                </a:cubicBezTo>
                <a:cubicBezTo>
                  <a:pt x="11922753" y="6252151"/>
                  <a:pt x="11935092" y="6237601"/>
                  <a:pt x="11943318" y="6223053"/>
                </a:cubicBezTo>
                <a:cubicBezTo>
                  <a:pt x="11943318" y="6220974"/>
                  <a:pt x="11943318" y="6220974"/>
                  <a:pt x="11943318" y="6220974"/>
                </a:cubicBezTo>
                <a:cubicBezTo>
                  <a:pt x="11941261" y="6216817"/>
                  <a:pt x="11937148" y="6208503"/>
                  <a:pt x="11933035" y="6202268"/>
                </a:cubicBezTo>
                <a:cubicBezTo>
                  <a:pt x="11930979" y="6202268"/>
                  <a:pt x="11930979" y="6202268"/>
                  <a:pt x="11930979" y="6202268"/>
                </a:cubicBezTo>
                <a:cubicBezTo>
                  <a:pt x="11914526" y="6202268"/>
                  <a:pt x="11896018" y="6206425"/>
                  <a:pt x="11881622" y="6214739"/>
                </a:cubicBezTo>
                <a:cubicBezTo>
                  <a:pt x="11879565" y="6214739"/>
                  <a:pt x="11869283" y="6200189"/>
                  <a:pt x="11867226" y="6198111"/>
                </a:cubicBezTo>
                <a:cubicBezTo>
                  <a:pt x="11879565" y="6185640"/>
                  <a:pt x="11889848" y="6169013"/>
                  <a:pt x="11893961" y="6152385"/>
                </a:cubicBezTo>
                <a:cubicBezTo>
                  <a:pt x="11893961" y="6150307"/>
                  <a:pt x="11893961" y="6150307"/>
                  <a:pt x="11893961" y="6150307"/>
                </a:cubicBezTo>
                <a:cubicBezTo>
                  <a:pt x="11889848" y="6146150"/>
                  <a:pt x="11883679" y="6139914"/>
                  <a:pt x="11877509" y="6135757"/>
                </a:cubicBezTo>
                <a:cubicBezTo>
                  <a:pt x="11861056" y="6139914"/>
                  <a:pt x="11844604" y="6148228"/>
                  <a:pt x="11832265" y="6160699"/>
                </a:cubicBezTo>
                <a:cubicBezTo>
                  <a:pt x="11830208" y="6160699"/>
                  <a:pt x="11815812" y="6150307"/>
                  <a:pt x="11813756" y="6148228"/>
                </a:cubicBezTo>
                <a:cubicBezTo>
                  <a:pt x="11824038" y="6131601"/>
                  <a:pt x="11828152" y="6114973"/>
                  <a:pt x="11828152" y="6098345"/>
                </a:cubicBezTo>
                <a:cubicBezTo>
                  <a:pt x="11828152" y="6098345"/>
                  <a:pt x="11828152" y="6096267"/>
                  <a:pt x="11828152" y="6096267"/>
                </a:cubicBezTo>
                <a:cubicBezTo>
                  <a:pt x="11821982" y="6092110"/>
                  <a:pt x="11813756" y="6087953"/>
                  <a:pt x="11809643" y="6085875"/>
                </a:cubicBezTo>
                <a:cubicBezTo>
                  <a:pt x="11807586" y="6083796"/>
                  <a:pt x="11807586" y="6083796"/>
                  <a:pt x="11807586" y="6083796"/>
                </a:cubicBezTo>
                <a:cubicBezTo>
                  <a:pt x="11807586" y="6085875"/>
                  <a:pt x="11807586" y="6085875"/>
                  <a:pt x="11807586" y="6085875"/>
                </a:cubicBezTo>
                <a:cubicBezTo>
                  <a:pt x="11793191" y="6092110"/>
                  <a:pt x="11780851" y="6106659"/>
                  <a:pt x="11770569" y="6121208"/>
                </a:cubicBezTo>
                <a:cubicBezTo>
                  <a:pt x="11768512" y="6121208"/>
                  <a:pt x="11752060" y="6114973"/>
                  <a:pt x="11750004" y="6112895"/>
                </a:cubicBezTo>
                <a:cubicBezTo>
                  <a:pt x="11752060" y="6104581"/>
                  <a:pt x="11754116" y="6096267"/>
                  <a:pt x="11754116" y="6085875"/>
                </a:cubicBezTo>
                <a:cubicBezTo>
                  <a:pt x="11754116" y="6077561"/>
                  <a:pt x="11752060" y="6069247"/>
                  <a:pt x="11750004" y="6060933"/>
                </a:cubicBezTo>
                <a:cubicBezTo>
                  <a:pt x="11750004" y="6058855"/>
                  <a:pt x="11750004" y="6058855"/>
                  <a:pt x="11750004" y="6058855"/>
                </a:cubicBezTo>
                <a:cubicBezTo>
                  <a:pt x="11747947" y="6058855"/>
                  <a:pt x="11747947" y="6058855"/>
                  <a:pt x="11747947" y="6058855"/>
                </a:cubicBezTo>
                <a:cubicBezTo>
                  <a:pt x="11743834" y="6056776"/>
                  <a:pt x="11735608" y="6054698"/>
                  <a:pt x="11727382" y="6054698"/>
                </a:cubicBezTo>
                <a:cubicBezTo>
                  <a:pt x="11715042" y="6065090"/>
                  <a:pt x="11704760" y="6081718"/>
                  <a:pt x="11700647" y="6100424"/>
                </a:cubicBezTo>
                <a:cubicBezTo>
                  <a:pt x="11698590" y="6098345"/>
                  <a:pt x="11682138" y="6096267"/>
                  <a:pt x="11678025" y="6096267"/>
                </a:cubicBezTo>
                <a:cubicBezTo>
                  <a:pt x="11678025" y="6079639"/>
                  <a:pt x="11673912" y="6060933"/>
                  <a:pt x="11665686" y="6046384"/>
                </a:cubicBezTo>
                <a:cubicBezTo>
                  <a:pt x="11663629" y="6046384"/>
                  <a:pt x="11663629" y="6046384"/>
                  <a:pt x="11663629" y="6046384"/>
                </a:cubicBezTo>
                <a:cubicBezTo>
                  <a:pt x="11657460" y="6044305"/>
                  <a:pt x="11649233" y="6044305"/>
                  <a:pt x="11643063" y="6046384"/>
                </a:cubicBezTo>
                <a:cubicBezTo>
                  <a:pt x="11641007" y="6046384"/>
                  <a:pt x="11641007" y="6046384"/>
                  <a:pt x="11641007" y="6046384"/>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a:t>
            </a:r>
          </a:p>
        </p:txBody>
      </p:sp>
      <p:sp>
        <p:nvSpPr>
          <p:cNvPr id="11" name="Slide Number Placeholder 5">
            <a:extLst>
              <a:ext uri="{FF2B5EF4-FFF2-40B4-BE49-F238E27FC236}">
                <a16:creationId xmlns:a16="http://schemas.microsoft.com/office/drawing/2014/main" id="{C8830E89-B3DC-4845-B9D6-57EEF767FDE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828596521"/>
      </p:ext>
    </p:extLst>
  </p:cSld>
  <p:clrMapOvr>
    <a:masterClrMapping/>
  </p:clrMapOvr>
  <p:extLst>
    <p:ext uri="{DCECCB84-F9BA-43D5-87BE-67443E8EF086}">
      <p15:sldGuideLst xmlns:p15="http://schemas.microsoft.com/office/powerpoint/2012/main">
        <p15:guide id="1" orient="horz" pos="249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12192000" cy="5043713"/>
          </a:xfrm>
          <a:prstGeom prst="rect">
            <a:avLst/>
          </a:prstGeom>
        </p:spPr>
        <p:txBody>
          <a:bodyPr wrap="square">
            <a:noAutofit/>
          </a:bodyPr>
          <a:lstStyle/>
          <a:p>
            <a:r>
              <a:rPr lang="en-US"/>
              <a:t>Click icon to add picture</a:t>
            </a:r>
            <a:endParaRPr lang="en-US" dirty="0"/>
          </a:p>
        </p:txBody>
      </p:sp>
      <p:sp>
        <p:nvSpPr>
          <p:cNvPr id="24" name="Rectangle 23">
            <a:extLst>
              <a:ext uri="{FF2B5EF4-FFF2-40B4-BE49-F238E27FC236}">
                <a16:creationId xmlns:a16="http://schemas.microsoft.com/office/drawing/2014/main" id="{109702C4-ABB0-4FA9-AC7F-FD0C1056D0BB}"/>
              </a:ext>
            </a:extLst>
          </p:cNvPr>
          <p:cNvSpPr/>
          <p:nvPr/>
        </p:nvSpPr>
        <p:spPr>
          <a:xfrm>
            <a:off x="0" y="0"/>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b"/>
          <a:lstStyle/>
          <a:p>
            <a:pPr algn="l"/>
            <a:r>
              <a:rPr lang="en-US"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p:nvSpPr>
        <p:spPr>
          <a:xfrm>
            <a:off x="0" y="5043714"/>
            <a:ext cx="12192000" cy="1814286"/>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297713"/>
            <a:ext cx="9733038" cy="635000"/>
          </a:xfrm>
        </p:spPr>
        <p:txBody>
          <a:bodyPr>
            <a:normAutofit/>
          </a:bodyPr>
          <a:lstStyle>
            <a:lvl1pPr marL="0" indent="0" algn="l">
              <a:buNone/>
              <a:defRPr sz="4400" b="1" cap="all" baseline="0">
                <a:solidFill>
                  <a:srgbClr val="01B0E3"/>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3" y="6042779"/>
            <a:ext cx="9733038" cy="465667"/>
          </a:xfrm>
        </p:spPr>
        <p:txBody>
          <a:bodyPr>
            <a:noAutofit/>
          </a:bodyPr>
          <a:lstStyle>
            <a:lvl1pPr marL="0" indent="0" algn="l">
              <a:buNone/>
              <a:defRPr sz="2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a:t>
            </a:r>
            <a:r>
              <a:rPr lang="en-US"/>
              <a:t>club name </a:t>
            </a:r>
            <a:r>
              <a:rPr lang="en-US" dirty="0"/>
              <a:t>here</a:t>
            </a:r>
          </a:p>
        </p:txBody>
      </p:sp>
      <p:sp>
        <p:nvSpPr>
          <p:cNvPr id="8" name="TextBox 7" hidden="1">
            <a:extLst>
              <a:ext uri="{FF2B5EF4-FFF2-40B4-BE49-F238E27FC236}">
                <a16:creationId xmlns:a16="http://schemas.microsoft.com/office/drawing/2014/main" id="{14C5DF7C-5C7E-463F-BC2C-54928278EB71}"/>
              </a:ext>
            </a:extLst>
          </p:cNvPr>
          <p:cNvSpPr txBox="1"/>
          <p:nvPr/>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71700CBF-B968-4177-A57B-11088BD7A2F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B6F15528-21DE-4FAA-801E-634DDDAF4B2B}" type="slidenum">
              <a:rPr lang="en-US" smtClean="0"/>
              <a:t>‹#›</a:t>
            </a:fld>
            <a:endParaRPr lang="en-US"/>
          </a:p>
        </p:txBody>
      </p:sp>
      <p:pic>
        <p:nvPicPr>
          <p:cNvPr id="14" name="Picture 13">
            <a:extLst>
              <a:ext uri="{FF2B5EF4-FFF2-40B4-BE49-F238E27FC236}">
                <a16:creationId xmlns:a16="http://schemas.microsoft.com/office/drawing/2014/main" id="{3575057F-8A4A-3D48-A811-CF3BB6867A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0999" y="5878557"/>
            <a:ext cx="1872085" cy="703131"/>
          </a:xfrm>
          <a:prstGeom prst="rect">
            <a:avLst/>
          </a:prstGeom>
        </p:spPr>
      </p:pic>
    </p:spTree>
    <p:extLst>
      <p:ext uri="{BB962C8B-B14F-4D97-AF65-F5344CB8AC3E}">
        <p14:creationId xmlns:p14="http://schemas.microsoft.com/office/powerpoint/2010/main" val="3878481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12192000" cy="5043713"/>
          </a:xfrm>
          <a:prstGeom prst="rect">
            <a:avLst/>
          </a:prstGeom>
        </p:spPr>
        <p:txBody>
          <a:bodyPr wrap="square">
            <a:noAutofit/>
          </a:bodyPr>
          <a:lstStyle/>
          <a:p>
            <a:r>
              <a:rPr lang="en-US"/>
              <a:t>Click icon to add picture</a:t>
            </a:r>
            <a:endParaRPr lang="en-US" dirty="0"/>
          </a:p>
        </p:txBody>
      </p:sp>
      <p:sp>
        <p:nvSpPr>
          <p:cNvPr id="24" name="Rectangle 23">
            <a:extLst>
              <a:ext uri="{FF2B5EF4-FFF2-40B4-BE49-F238E27FC236}">
                <a16:creationId xmlns:a16="http://schemas.microsoft.com/office/drawing/2014/main" id="{109702C4-ABB0-4FA9-AC7F-FD0C1056D0BB}"/>
              </a:ext>
            </a:extLst>
          </p:cNvPr>
          <p:cNvSpPr/>
          <p:nvPr/>
        </p:nvSpPr>
        <p:spPr>
          <a:xfrm>
            <a:off x="0" y="0"/>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b"/>
          <a:lstStyle/>
          <a:p>
            <a:pPr algn="l"/>
            <a:r>
              <a:rPr lang="en-US"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p:nvSpPr>
        <p:spPr>
          <a:xfrm>
            <a:off x="0" y="5043714"/>
            <a:ext cx="12192000" cy="1814286"/>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297713"/>
            <a:ext cx="9733038" cy="635000"/>
          </a:xfrm>
        </p:spPr>
        <p:txBody>
          <a:bodyPr>
            <a:normAutofit/>
          </a:bodyPr>
          <a:lstStyle>
            <a:lvl1pPr marL="0" indent="0" algn="l">
              <a:buNone/>
              <a:defRPr sz="44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3" y="6042779"/>
            <a:ext cx="9733038" cy="465667"/>
          </a:xfrm>
        </p:spPr>
        <p:txBody>
          <a:bodyPr>
            <a:noAutofit/>
          </a:bodyPr>
          <a:lstStyle>
            <a:lvl1pPr marL="0" indent="0" algn="l">
              <a:buNone/>
              <a:defRPr sz="2800" b="1">
                <a:solidFill>
                  <a:srgbClr val="3333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club name here</a:t>
            </a:r>
          </a:p>
        </p:txBody>
      </p:sp>
      <p:sp>
        <p:nvSpPr>
          <p:cNvPr id="8" name="TextBox 7" hidden="1">
            <a:extLst>
              <a:ext uri="{FF2B5EF4-FFF2-40B4-BE49-F238E27FC236}">
                <a16:creationId xmlns:a16="http://schemas.microsoft.com/office/drawing/2014/main" id="{84DDCCAD-79C7-47DD-ADFA-662E6C9F15A6}"/>
              </a:ext>
            </a:extLst>
          </p:cNvPr>
          <p:cNvSpPr txBox="1"/>
          <p:nvPr/>
        </p:nvSpPr>
        <p:spPr>
          <a:xfrm>
            <a:off x="0" y="6673334"/>
            <a:ext cx="9144000" cy="184666"/>
          </a:xfrm>
          <a:prstGeom prst="rect">
            <a:avLst/>
          </a:prstGeom>
          <a:noFill/>
        </p:spPr>
        <p:txBody>
          <a:bodyPr wrap="square" rtlCol="0">
            <a:spAutoFit/>
          </a:bodyPr>
          <a:lstStyle/>
          <a:p>
            <a:r>
              <a:rPr lang="en-US" sz="600" dirty="0">
                <a:solidFill>
                  <a:schemeClr val="bg1">
                    <a:lumMod val="50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B404E3BF-B02B-48D6-9216-A767209304BA}"/>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B6F15528-21DE-4FAA-801E-634DDDAF4B2B}" type="slidenum">
              <a:rPr lang="en-US" smtClean="0"/>
              <a:t>‹#›</a:t>
            </a:fld>
            <a:endParaRPr lang="en-US"/>
          </a:p>
        </p:txBody>
      </p:sp>
      <p:pic>
        <p:nvPicPr>
          <p:cNvPr id="14" name="Picture 13">
            <a:extLst>
              <a:ext uri="{FF2B5EF4-FFF2-40B4-BE49-F238E27FC236}">
                <a16:creationId xmlns:a16="http://schemas.microsoft.com/office/drawing/2014/main" id="{C9E95793-1AA7-8D4B-B83A-CE84DD100E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0999" y="5878557"/>
            <a:ext cx="1872085" cy="703131"/>
          </a:xfrm>
          <a:prstGeom prst="rect">
            <a:avLst/>
          </a:prstGeom>
        </p:spPr>
      </p:pic>
    </p:spTree>
    <p:extLst>
      <p:ext uri="{BB962C8B-B14F-4D97-AF65-F5344CB8AC3E}">
        <p14:creationId xmlns:p14="http://schemas.microsoft.com/office/powerpoint/2010/main" val="182572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E6EAAB-7FEE-4F68-883D-EBA6B0F104AC}"/>
              </a:ext>
            </a:extLst>
          </p:cNvPr>
          <p:cNvSpPr/>
          <p:nvPr/>
        </p:nvSpPr>
        <p:spPr>
          <a:xfrm>
            <a:off x="0" y="0"/>
            <a:ext cx="12192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hidden="1">
            <a:extLst>
              <a:ext uri="{FF2B5EF4-FFF2-40B4-BE49-F238E27FC236}">
                <a16:creationId xmlns:a16="http://schemas.microsoft.com/office/drawing/2014/main" id="{690739EB-94C1-4415-B19F-879B952D09F0}"/>
              </a:ext>
            </a:extLst>
          </p:cNvPr>
          <p:cNvSpPr txBox="1"/>
          <p:nvPr/>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498B72DB-9B3F-4174-946B-11B970D5D543}"/>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18170786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AB9660-06D7-4EC1-B41A-0141039CF0E9}"/>
              </a:ext>
            </a:extLst>
          </p:cNvPr>
          <p:cNvSpPr/>
          <p:nvPr/>
        </p:nvSpPr>
        <p:spPr>
          <a:xfrm>
            <a:off x="0" y="0"/>
            <a:ext cx="12192000" cy="6857999"/>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5" hidden="1">
            <a:extLst>
              <a:ext uri="{FF2B5EF4-FFF2-40B4-BE49-F238E27FC236}">
                <a16:creationId xmlns:a16="http://schemas.microsoft.com/office/drawing/2014/main" id="{440A6B87-0865-4F2E-BFC1-2085F3020671}"/>
              </a:ext>
            </a:extLst>
          </p:cNvPr>
          <p:cNvSpPr txBox="1"/>
          <p:nvPr/>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5A7B473F-4FCB-4E80-AEDD-AFF0A582E31D}"/>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14901468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a:t>Click to edit Master title style</a:t>
            </a:r>
            <a:endParaRPr lang="en-US" dirty="0"/>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0999" y="2142067"/>
            <a:ext cx="11506199" cy="4034896"/>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hidden="1">
            <a:extLst>
              <a:ext uri="{FF2B5EF4-FFF2-40B4-BE49-F238E27FC236}">
                <a16:creationId xmlns:a16="http://schemas.microsoft.com/office/drawing/2014/main" id="{134820A4-D5DF-4EEE-9F8B-8C9C8D423F7B}"/>
              </a:ext>
            </a:extLst>
          </p:cNvPr>
          <p:cNvSpPr txBox="1"/>
          <p:nvPr/>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CE2B2F9D-68E3-43FB-86DA-500515AC8355}"/>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4123701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9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a:t>Click to edit Master title style</a:t>
            </a:r>
            <a:endParaRPr lang="en-US" dirty="0"/>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0999" y="2436811"/>
            <a:ext cx="11506199" cy="3836989"/>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ubtitle 2">
            <a:extLst>
              <a:ext uri="{FF2B5EF4-FFF2-40B4-BE49-F238E27FC236}">
                <a16:creationId xmlns:a16="http://schemas.microsoft.com/office/drawing/2014/main" id="{11B1EC5A-E690-43D2-A0E3-D50BD6A53AFE}"/>
              </a:ext>
            </a:extLst>
          </p:cNvPr>
          <p:cNvSpPr>
            <a:spLocks noGrp="1"/>
          </p:cNvSpPr>
          <p:nvPr>
            <p:ph type="subTitle" idx="13"/>
          </p:nvPr>
        </p:nvSpPr>
        <p:spPr>
          <a:xfrm>
            <a:off x="380999" y="1796132"/>
            <a:ext cx="11506199" cy="615279"/>
          </a:xfrm>
        </p:spPr>
        <p:txBody>
          <a:bodyPr>
            <a:normAutofit/>
          </a:bodyPr>
          <a:lstStyle>
            <a:lvl1pPr marL="0" indent="0" algn="l">
              <a:buNone/>
              <a:defRPr sz="2400" b="1" cap="all" baseline="0">
                <a:solidFill>
                  <a:srgbClr val="33333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TextBox 6" hidden="1">
            <a:extLst>
              <a:ext uri="{FF2B5EF4-FFF2-40B4-BE49-F238E27FC236}">
                <a16:creationId xmlns:a16="http://schemas.microsoft.com/office/drawing/2014/main" id="{C429B5C5-40F0-413F-82DE-781C809F82A3}"/>
              </a:ext>
            </a:extLst>
          </p:cNvPr>
          <p:cNvSpPr txBox="1"/>
          <p:nvPr/>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FD10926E-D815-4592-97B7-8EE7A9786ACB}"/>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27286377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p:nvSpPr>
        <p:spPr>
          <a:xfrm>
            <a:off x="0" y="1540042"/>
            <a:ext cx="12192000" cy="5317958"/>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3" y="6356350"/>
            <a:ext cx="423334" cy="365125"/>
          </a:xfrm>
        </p:spPr>
        <p:txBody>
          <a:bodyPr/>
          <a:lstStyle/>
          <a:p>
            <a:fld id="{B6F15528-21DE-4FAA-801E-634DDDAF4B2B}" type="slidenum">
              <a:rPr lang="en-US" smtClean="0"/>
              <a:t>‹#›</a:t>
            </a:fld>
            <a:endParaRPr lang="en-US"/>
          </a:p>
        </p:txBody>
      </p:sp>
      <p:sp>
        <p:nvSpPr>
          <p:cNvPr id="8" name="Title 1">
            <a:extLst>
              <a:ext uri="{FF2B5EF4-FFF2-40B4-BE49-F238E27FC236}">
                <a16:creationId xmlns:a16="http://schemas.microsoft.com/office/drawing/2014/main" id="{C48881AF-761E-4663-9A5E-BC34236BC1FE}"/>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a:t>Click to edit Master title style</a:t>
            </a:r>
            <a:endParaRPr lang="en-US" dirty="0"/>
          </a:p>
        </p:txBody>
      </p:sp>
      <p:sp>
        <p:nvSpPr>
          <p:cNvPr id="5" name="TextBox 4" hidden="1">
            <a:extLst>
              <a:ext uri="{FF2B5EF4-FFF2-40B4-BE49-F238E27FC236}">
                <a16:creationId xmlns:a16="http://schemas.microsoft.com/office/drawing/2014/main" id="{31265F87-D1A9-4FC6-9F13-66361C11DF35}"/>
              </a:ext>
            </a:extLst>
          </p:cNvPr>
          <p:cNvSpPr txBox="1"/>
          <p:nvPr/>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
        <p:nvSpPr>
          <p:cNvPr id="10" name="Slide Number Placeholder 5">
            <a:extLst>
              <a:ext uri="{FF2B5EF4-FFF2-40B4-BE49-F238E27FC236}">
                <a16:creationId xmlns:a16="http://schemas.microsoft.com/office/drawing/2014/main" id="{28D424E8-3A20-4BF1-B53F-7A284F46F6A4}"/>
              </a:ext>
            </a:extLst>
          </p:cNvPr>
          <p:cNvSpPr txBox="1">
            <a:spLocks/>
          </p:cNvSpPr>
          <p:nvPr/>
        </p:nvSpPr>
        <p:spPr>
          <a:xfrm>
            <a:off x="11650133" y="115570"/>
            <a:ext cx="423334" cy="365125"/>
          </a:xfrm>
          <a:prstGeom prst="rect">
            <a:avLst/>
          </a:prstGeom>
        </p:spPr>
        <p:txBody>
          <a:bodyPr vert="horz" lIns="91440" tIns="45720" rIns="91440" bIns="45720" rtlCol="0" anchor="ctr"/>
          <a:lstStyle>
            <a:defPPr>
              <a:defRPr lang="en-US"/>
            </a:defPPr>
            <a:lvl1pPr marL="0" algn="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A94E25-127B-4C48-AF96-44BA7B823777}"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23960466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p:nvSpPr>
        <p:spPr>
          <a:xfrm>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5" name="Title 1">
            <a:extLst>
              <a:ext uri="{FF2B5EF4-FFF2-40B4-BE49-F238E27FC236}">
                <a16:creationId xmlns:a16="http://schemas.microsoft.com/office/drawing/2014/main" id="{3C0EF89B-F057-4EA3-BC61-71F9D7BF9FC4}"/>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a:t>Click to edit Master title style</a:t>
            </a:r>
            <a:endParaRPr lang="en-US" dirty="0"/>
          </a:p>
        </p:txBody>
      </p:sp>
      <p:sp>
        <p:nvSpPr>
          <p:cNvPr id="6" name="TextBox 5" hidden="1">
            <a:extLst>
              <a:ext uri="{FF2B5EF4-FFF2-40B4-BE49-F238E27FC236}">
                <a16:creationId xmlns:a16="http://schemas.microsoft.com/office/drawing/2014/main" id="{3F6A0DDC-8464-4003-BDFD-127BB593AA78}"/>
              </a:ext>
            </a:extLst>
          </p:cNvPr>
          <p:cNvSpPr txBox="1"/>
          <p:nvPr/>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FF64A36E-6351-44F5-8371-4CD912E77164}"/>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6788604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p:nvSpPr>
        <p:spPr>
          <a:xfrm>
            <a:off x="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a:extLst>
              <a:ext uri="{FF2B5EF4-FFF2-40B4-BE49-F238E27FC236}">
                <a16:creationId xmlns:a16="http://schemas.microsoft.com/office/drawing/2014/main" id="{E8702E8D-AEBF-49D4-9D69-00802EFEB718}"/>
              </a:ext>
            </a:extLst>
          </p:cNvPr>
          <p:cNvSpPr>
            <a:spLocks noGrp="1"/>
          </p:cNvSpPr>
          <p:nvPr>
            <p:ph type="body" sz="quarter" idx="12"/>
          </p:nvPr>
        </p:nvSpPr>
        <p:spPr>
          <a:xfrm>
            <a:off x="6350000" y="2141538"/>
            <a:ext cx="5537200" cy="3141662"/>
          </a:xfrm>
        </p:spPr>
        <p:txBody>
          <a:bodyPr>
            <a:normAutofit/>
          </a:bodyPr>
          <a:lstStyle>
            <a:lvl1pPr marL="0" indent="0">
              <a:buNone/>
              <a:defRPr sz="2200"/>
            </a:lvl1pPr>
            <a:lvl2pPr marL="228600" indent="-169863">
              <a:lnSpc>
                <a:spcPct val="100000"/>
              </a:lnSpc>
              <a:spcBef>
                <a:spcPts val="1200"/>
              </a:spcBef>
              <a:spcAft>
                <a:spcPts val="1200"/>
              </a:spcAft>
              <a:defRPr sz="1800"/>
            </a:lvl2pPr>
            <a:lvl3pPr>
              <a:defRPr sz="1800"/>
            </a:lvl3pPr>
            <a:lvl4pPr>
              <a:defRPr sz="1600"/>
            </a:lvl4pPr>
            <a:lvl5pPr>
              <a:defRPr sz="1600"/>
            </a:lvl5pPr>
          </a:lstStyle>
          <a:p>
            <a:pPr lvl="0"/>
            <a:r>
              <a:rPr lang="en-US"/>
              <a:t>Click to edit Master text styles</a:t>
            </a:r>
          </a:p>
          <a:p>
            <a:pPr lvl="1"/>
            <a:r>
              <a:rPr lang="en-US"/>
              <a:t>Second level</a:t>
            </a:r>
          </a:p>
        </p:txBody>
      </p:sp>
      <p:sp>
        <p:nvSpPr>
          <p:cNvPr id="21" name="Text Placeholder 11">
            <a:extLst>
              <a:ext uri="{FF2B5EF4-FFF2-40B4-BE49-F238E27FC236}">
                <a16:creationId xmlns:a16="http://schemas.microsoft.com/office/drawing/2014/main" id="{573E487D-389A-425E-93B1-6E466DB120CE}"/>
              </a:ext>
            </a:extLst>
          </p:cNvPr>
          <p:cNvSpPr>
            <a:spLocks noGrp="1"/>
          </p:cNvSpPr>
          <p:nvPr>
            <p:ph type="body" sz="quarter" idx="14" hasCustomPrompt="1"/>
          </p:nvPr>
        </p:nvSpPr>
        <p:spPr>
          <a:xfrm>
            <a:off x="558800"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2" name="Subtitle 2">
            <a:extLst>
              <a:ext uri="{FF2B5EF4-FFF2-40B4-BE49-F238E27FC236}">
                <a16:creationId xmlns:a16="http://schemas.microsoft.com/office/drawing/2014/main" id="{08ACE488-B9EE-4F80-9093-0D25C49D3C1D}"/>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Slide Number Placeholder 5">
            <a:extLst>
              <a:ext uri="{FF2B5EF4-FFF2-40B4-BE49-F238E27FC236}">
                <a16:creationId xmlns:a16="http://schemas.microsoft.com/office/drawing/2014/main" id="{A5D6F820-5DA9-442B-93E8-9740D3002517}"/>
              </a:ext>
            </a:extLst>
          </p:cNvPr>
          <p:cNvSpPr>
            <a:spLocks noGrp="1"/>
          </p:cNvSpPr>
          <p:nvPr>
            <p:ph type="sldNum" sz="quarter" idx="15"/>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B6F15528-21DE-4FAA-801E-634DDDAF4B2B}" type="slidenum">
              <a:rPr lang="en-US" smtClean="0"/>
              <a:t>‹#›</a:t>
            </a:fld>
            <a:endParaRPr lang="en-US"/>
          </a:p>
        </p:txBody>
      </p:sp>
      <p:sp>
        <p:nvSpPr>
          <p:cNvPr id="6" name="TextBox 5" hidden="1">
            <a:extLst>
              <a:ext uri="{FF2B5EF4-FFF2-40B4-BE49-F238E27FC236}">
                <a16:creationId xmlns:a16="http://schemas.microsoft.com/office/drawing/2014/main" id="{39D2C925-BE4C-4057-86A9-05FBB940D62D}"/>
              </a:ext>
            </a:extLst>
          </p:cNvPr>
          <p:cNvSpPr txBox="1"/>
          <p:nvPr/>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Tree>
    <p:extLst>
      <p:ext uri="{BB962C8B-B14F-4D97-AF65-F5344CB8AC3E}">
        <p14:creationId xmlns:p14="http://schemas.microsoft.com/office/powerpoint/2010/main" val="629498671"/>
      </p:ext>
    </p:extLst>
  </p:cSld>
  <p:clrMapOvr>
    <a:masterClrMapping/>
  </p:clrMapOvr>
  <p:extLst>
    <p:ext uri="{DCECCB84-F9BA-43D5-87BE-67443E8EF086}">
      <p15:sldGuideLst xmlns:p15="http://schemas.microsoft.com/office/powerpoint/2012/main">
        <p15:guide id="1" pos="381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p:nvSpPr>
        <p:spPr>
          <a:xfrm>
            <a:off x="609600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24D0FBAC-275F-4558-B592-D14B0D074268}"/>
              </a:ext>
            </a:extLst>
          </p:cNvPr>
          <p:cNvSpPr>
            <a:spLocks noGrp="1"/>
          </p:cNvSpPr>
          <p:nvPr>
            <p:ph type="pic" sz="quarter" idx="15"/>
          </p:nvPr>
        </p:nvSpPr>
        <p:spPr>
          <a:xfrm>
            <a:off x="6519863" y="398463"/>
            <a:ext cx="5265737" cy="6019800"/>
          </a:xfrm>
        </p:spPr>
        <p:txBody>
          <a:bodyPr/>
          <a:lstStyle/>
          <a:p>
            <a:r>
              <a:rPr lang="en-US"/>
              <a:t>Click icon to add picture</a:t>
            </a:r>
            <a:endParaRPr lang="en-US" dirty="0"/>
          </a:p>
        </p:txBody>
      </p:sp>
      <p:sp>
        <p:nvSpPr>
          <p:cNvPr id="10" name="Text Placeholder 11">
            <a:extLst>
              <a:ext uri="{FF2B5EF4-FFF2-40B4-BE49-F238E27FC236}">
                <a16:creationId xmlns:a16="http://schemas.microsoft.com/office/drawing/2014/main" id="{F4016360-4C79-4F76-A938-3BBB6229913D}"/>
              </a:ext>
            </a:extLst>
          </p:cNvPr>
          <p:cNvSpPr>
            <a:spLocks noGrp="1"/>
          </p:cNvSpPr>
          <p:nvPr>
            <p:ph type="body" sz="quarter" idx="14" hasCustomPrompt="1"/>
          </p:nvPr>
        </p:nvSpPr>
        <p:spPr>
          <a:xfrm>
            <a:off x="558800" y="2141538"/>
            <a:ext cx="4978400" cy="1135062"/>
          </a:xfrm>
          <a:ln w="25400">
            <a:gradFill flip="none" rotWithShape="1">
              <a:gsLst>
                <a:gs pos="100000">
                  <a:srgbClr val="333333"/>
                </a:gs>
                <a:gs pos="97000">
                  <a:schemeClr val="bg1">
                    <a:alpha val="0"/>
                  </a:schemeClr>
                </a:gs>
              </a:gsLst>
              <a:lin ang="5400000" scaled="1"/>
              <a:tileRect/>
            </a:gradFill>
          </a:ln>
        </p:spPr>
        <p:txBody>
          <a:bodyPr anchor="b">
            <a:noAutofit/>
          </a:bodyPr>
          <a:lstStyle>
            <a:lvl1pPr marL="0" indent="0">
              <a:buNone/>
              <a:defRPr sz="4400" b="1" cap="all" baseline="0">
                <a:solidFill>
                  <a:srgbClr val="333333"/>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11" name="Subtitle 2">
            <a:extLst>
              <a:ext uri="{FF2B5EF4-FFF2-40B4-BE49-F238E27FC236}">
                <a16:creationId xmlns:a16="http://schemas.microsoft.com/office/drawing/2014/main" id="{E1D181C7-949B-4052-9076-6B318782A374}"/>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rgbClr val="33333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TextBox 5" hidden="1">
            <a:extLst>
              <a:ext uri="{FF2B5EF4-FFF2-40B4-BE49-F238E27FC236}">
                <a16:creationId xmlns:a16="http://schemas.microsoft.com/office/drawing/2014/main" id="{3F4EF337-F8F4-4151-B616-10707ECBE95F}"/>
              </a:ext>
            </a:extLst>
          </p:cNvPr>
          <p:cNvSpPr txBox="1"/>
          <p:nvPr/>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7" name="Slide Number Placeholder 5">
            <a:extLst>
              <a:ext uri="{FF2B5EF4-FFF2-40B4-BE49-F238E27FC236}">
                <a16:creationId xmlns:a16="http://schemas.microsoft.com/office/drawing/2014/main" id="{CEA03AD6-A795-41C0-B0E9-C5E66A8C8FF8}"/>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12610023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8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0"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r>
              <a:rPr lang="en-US"/>
              <a:t>Click icon to add picture</a:t>
            </a:r>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48595D"/>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4"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16037882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4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0"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r>
              <a:rPr lang="en-US"/>
              <a:t>Click icon to add picture</a:t>
            </a:r>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00B4E6"/>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4"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30419606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C7DB56AF-4B87-40BA-AACA-91EF23DAEF6B}"/>
              </a:ext>
            </a:extLst>
          </p:cNvPr>
          <p:cNvSpPr/>
          <p:nvPr/>
        </p:nvSpPr>
        <p:spPr>
          <a:xfrm>
            <a:off x="0" y="1540042"/>
            <a:ext cx="12192000" cy="5317958"/>
          </a:xfrm>
          <a:custGeom>
            <a:avLst/>
            <a:gdLst>
              <a:gd name="connsiteX0" fmla="*/ 0 w 12192000"/>
              <a:gd name="connsiteY0" fmla="*/ 0 h 5317958"/>
              <a:gd name="connsiteX1" fmla="*/ 12192000 w 12192000"/>
              <a:gd name="connsiteY1" fmla="*/ 0 h 5317958"/>
              <a:gd name="connsiteX2" fmla="*/ 12192000 w 12192000"/>
              <a:gd name="connsiteY2" fmla="*/ 5317958 h 5317958"/>
              <a:gd name="connsiteX3" fmla="*/ 4539049 w 12192000"/>
              <a:gd name="connsiteY3" fmla="*/ 5317958 h 5317958"/>
              <a:gd name="connsiteX4" fmla="*/ 0 w 12192000"/>
              <a:gd name="connsiteY4" fmla="*/ 5317958 h 5317958"/>
              <a:gd name="connsiteX5" fmla="*/ 0 w 12192000"/>
              <a:gd name="connsiteY5" fmla="*/ 4733071 h 531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317958">
                <a:moveTo>
                  <a:pt x="0" y="0"/>
                </a:moveTo>
                <a:lnTo>
                  <a:pt x="12192000" y="0"/>
                </a:lnTo>
                <a:lnTo>
                  <a:pt x="12192000" y="5317958"/>
                </a:lnTo>
                <a:lnTo>
                  <a:pt x="4539049" y="5317958"/>
                </a:lnTo>
                <a:lnTo>
                  <a:pt x="0" y="5317958"/>
                </a:lnTo>
                <a:lnTo>
                  <a:pt x="0" y="4733071"/>
                </a:lnTo>
                <a:close/>
              </a:path>
            </a:pathLst>
          </a:cu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142067"/>
            <a:ext cx="11506199" cy="4034896"/>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1">
            <a:extLst>
              <a:ext uri="{FF2B5EF4-FFF2-40B4-BE49-F238E27FC236}">
                <a16:creationId xmlns:a16="http://schemas.microsoft.com/office/drawing/2014/main" id="{AA8D5CE7-BEF2-4FE4-B11E-5B9925320D00}"/>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a:t>Click to edit Master title style</a:t>
            </a:r>
            <a:endParaRPr lang="en-US" dirty="0"/>
          </a:p>
        </p:txBody>
      </p:sp>
      <p:sp>
        <p:nvSpPr>
          <p:cNvPr id="6" name="TextBox 5" hidden="1">
            <a:extLst>
              <a:ext uri="{FF2B5EF4-FFF2-40B4-BE49-F238E27FC236}">
                <a16:creationId xmlns:a16="http://schemas.microsoft.com/office/drawing/2014/main" id="{F881E11F-8C40-406B-8C33-2D779A9666EE}"/>
              </a:ext>
            </a:extLst>
          </p:cNvPr>
          <p:cNvSpPr txBox="1"/>
          <p:nvPr/>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2AEE185A-70FF-4A55-93AA-EBBF90E6E524}"/>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B6F15528-21DE-4FAA-801E-634DDDAF4B2B}" type="slidenum">
              <a:rPr lang="en-US" smtClean="0"/>
              <a:t>‹#›</a:t>
            </a:fld>
            <a:endParaRPr lang="en-US"/>
          </a:p>
        </p:txBody>
      </p:sp>
      <p:sp>
        <p:nvSpPr>
          <p:cNvPr id="11" name="Rectangle 10" hidden="1">
            <a:extLst>
              <a:ext uri="{FF2B5EF4-FFF2-40B4-BE49-F238E27FC236}">
                <a16:creationId xmlns:a16="http://schemas.microsoft.com/office/drawing/2014/main" id="{E89C1C0D-FEFF-4DBE-B7EB-C7C2E923BA77}"/>
              </a:ext>
            </a:extLst>
          </p:cNvPr>
          <p:cNvSpPr/>
          <p:nvPr/>
        </p:nvSpPr>
        <p:spPr>
          <a:xfrm>
            <a:off x="0" y="6273113"/>
            <a:ext cx="4539049" cy="584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701048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p:nvSpPr>
        <p:spPr>
          <a:xfrm>
            <a:off x="0" y="0"/>
            <a:ext cx="12192000" cy="6858000"/>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142067"/>
            <a:ext cx="11506199" cy="4034896"/>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
            <a:extLst>
              <a:ext uri="{FF2B5EF4-FFF2-40B4-BE49-F238E27FC236}">
                <a16:creationId xmlns:a16="http://schemas.microsoft.com/office/drawing/2014/main" id="{AEE19C2C-CAF3-4741-8F52-00E4422A13F8}"/>
              </a:ext>
            </a:extLst>
          </p:cNvPr>
          <p:cNvSpPr>
            <a:spLocks noGrp="1"/>
          </p:cNvSpPr>
          <p:nvPr>
            <p:ph type="title" hasCustomPrompt="1"/>
          </p:nvPr>
        </p:nvSpPr>
        <p:spPr>
          <a:xfrm>
            <a:off x="0" y="1"/>
            <a:ext cx="12192000" cy="939799"/>
          </a:xfrm>
          <a:noFill/>
        </p:spPr>
        <p:txBody>
          <a:bodyPr tIns="274320" bIns="91440" anchor="t">
            <a:normAutofit/>
          </a:bodyPr>
          <a:lstStyle>
            <a:lvl1pPr marL="398463" indent="0">
              <a:defRPr sz="4400" cap="all" baseline="0">
                <a:solidFill>
                  <a:srgbClr val="01B4E7"/>
                </a:solidFill>
              </a:defRPr>
            </a:lvl1pPr>
          </a:lstStyle>
          <a:p>
            <a:r>
              <a:rPr lang="en-US" dirty="0"/>
              <a:t>PHOTO HEADER WITH TEXT Subhead</a:t>
            </a:r>
          </a:p>
        </p:txBody>
      </p:sp>
      <p:sp>
        <p:nvSpPr>
          <p:cNvPr id="10" name="Subtitle 2">
            <a:extLst>
              <a:ext uri="{FF2B5EF4-FFF2-40B4-BE49-F238E27FC236}">
                <a16:creationId xmlns:a16="http://schemas.microsoft.com/office/drawing/2014/main" id="{3B73BEBA-ADDE-40D0-AC62-4FF8FDDBEAA5}"/>
              </a:ext>
            </a:extLst>
          </p:cNvPr>
          <p:cNvSpPr>
            <a:spLocks noGrp="1"/>
          </p:cNvSpPr>
          <p:nvPr>
            <p:ph type="subTitle" idx="13"/>
          </p:nvPr>
        </p:nvSpPr>
        <p:spPr>
          <a:xfrm>
            <a:off x="380999" y="1012898"/>
            <a:ext cx="11365894" cy="600002"/>
          </a:xfrm>
        </p:spPr>
        <p:txBody>
          <a:bodyPr>
            <a:normAutofit/>
          </a:bodyPr>
          <a:lstStyle>
            <a:lvl1pPr marL="0" indent="0" algn="l">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Box 7" hidden="1">
            <a:extLst>
              <a:ext uri="{FF2B5EF4-FFF2-40B4-BE49-F238E27FC236}">
                <a16:creationId xmlns:a16="http://schemas.microsoft.com/office/drawing/2014/main" id="{C74794E8-6A05-4ADA-8C35-21FE1E2A9FCB}"/>
              </a:ext>
            </a:extLst>
          </p:cNvPr>
          <p:cNvSpPr txBox="1"/>
          <p:nvPr/>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12" name="Slide Number Placeholder 5">
            <a:extLst>
              <a:ext uri="{FF2B5EF4-FFF2-40B4-BE49-F238E27FC236}">
                <a16:creationId xmlns:a16="http://schemas.microsoft.com/office/drawing/2014/main" id="{E616CDF5-DE71-477B-89CA-ABAF0CD39BE6}"/>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7501095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AD84134-AF73-4C60-A1A9-43F1411D04B1}"/>
              </a:ext>
            </a:extLst>
          </p:cNvPr>
          <p:cNvSpPr>
            <a:spLocks noGrp="1"/>
          </p:cNvSpPr>
          <p:nvPr>
            <p:ph type="pic" sz="quarter" idx="13"/>
          </p:nvPr>
        </p:nvSpPr>
        <p:spPr>
          <a:xfrm>
            <a:off x="1" y="1"/>
            <a:ext cx="12192000" cy="2403334"/>
          </a:xfrm>
        </p:spPr>
        <p:txBody>
          <a:bodyPr/>
          <a:lstStyle/>
          <a:p>
            <a:r>
              <a:rPr lang="en-US"/>
              <a:t>Click icon to add picture</a:t>
            </a:r>
            <a:endParaRPr lang="en-US" dirty="0"/>
          </a:p>
        </p:txBody>
      </p:sp>
      <p:sp>
        <p:nvSpPr>
          <p:cNvPr id="7" name="Rectangle 6">
            <a:extLst>
              <a:ext uri="{FF2B5EF4-FFF2-40B4-BE49-F238E27FC236}">
                <a16:creationId xmlns:a16="http://schemas.microsoft.com/office/drawing/2014/main" id="{88A776E0-39A8-48D5-80F8-035E16384242}"/>
              </a:ext>
            </a:extLst>
          </p:cNvPr>
          <p:cNvSpPr/>
          <p:nvPr/>
        </p:nvSpPr>
        <p:spPr>
          <a:xfrm>
            <a:off x="0" y="2403335"/>
            <a:ext cx="12192000" cy="4454664"/>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667653"/>
            <a:ext cx="11506199" cy="3773628"/>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a:extLst>
              <a:ext uri="{FF2B5EF4-FFF2-40B4-BE49-F238E27FC236}">
                <a16:creationId xmlns:a16="http://schemas.microsoft.com/office/drawing/2014/main" id="{7A3F1B4D-9E1F-465D-AFF7-028507FC44F4}"/>
              </a:ext>
            </a:extLst>
          </p:cNvPr>
          <p:cNvSpPr>
            <a:spLocks noGrp="1"/>
          </p:cNvSpPr>
          <p:nvPr>
            <p:ph type="body" sz="quarter" idx="14"/>
          </p:nvPr>
        </p:nvSpPr>
        <p:spPr>
          <a:xfrm>
            <a:off x="0" y="0"/>
            <a:ext cx="12192000" cy="2419070"/>
          </a:xfrm>
          <a:solidFill>
            <a:srgbClr val="48595D">
              <a:alpha val="70000"/>
            </a:srgbClr>
          </a:solidFill>
        </p:spPr>
        <p:txBody>
          <a:bodyPr lIns="822960" tIns="457200">
            <a:normAutofit/>
          </a:bodyPr>
          <a:lstStyle>
            <a:lvl1pPr marL="0" indent="0">
              <a:buNone/>
              <a:defRPr sz="4400" b="1">
                <a:solidFill>
                  <a:schemeClr val="bg1"/>
                </a:solidFill>
                <a:latin typeface="+mj-lt"/>
              </a:defRPr>
            </a:lvl1pPr>
          </a:lstStyle>
          <a:p>
            <a:pPr lvl="0"/>
            <a:r>
              <a:rPr lang="en-US"/>
              <a:t>Click to edit Master text styles</a:t>
            </a:r>
          </a:p>
        </p:txBody>
      </p:sp>
      <p:sp>
        <p:nvSpPr>
          <p:cNvPr id="8" name="TextBox 7" hidden="1">
            <a:extLst>
              <a:ext uri="{FF2B5EF4-FFF2-40B4-BE49-F238E27FC236}">
                <a16:creationId xmlns:a16="http://schemas.microsoft.com/office/drawing/2014/main" id="{E86D5449-CD56-4478-BDD4-BC492E69988A}"/>
              </a:ext>
            </a:extLst>
          </p:cNvPr>
          <p:cNvSpPr txBox="1"/>
          <p:nvPr/>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145883188"/>
      </p:ext>
    </p:extLst>
  </p:cSld>
  <p:clrMapOvr>
    <a:masterClrMapping/>
  </p:clrMapOvr>
  <p:extLst>
    <p:ext uri="{DCECCB84-F9BA-43D5-87BE-67443E8EF086}">
      <p15:sldGuideLst xmlns:p15="http://schemas.microsoft.com/office/powerpoint/2012/main">
        <p15:guide id="1" pos="552">
          <p15:clr>
            <a:srgbClr val="FBAE40"/>
          </p15:clr>
        </p15:guide>
        <p15:guide id="2" orient="horz" pos="576">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4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354C825D-5F5D-434C-A6D6-C1178618AE59}"/>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r>
              <a:rPr lang="en-US"/>
              <a:t>Click icon to add picture</a:t>
            </a:r>
            <a:endParaRPr lang="en-US" dirty="0"/>
          </a:p>
        </p:txBody>
      </p:sp>
      <p:sp>
        <p:nvSpPr>
          <p:cNvPr id="11" name="Text Placeholder 10">
            <a:extLst>
              <a:ext uri="{FF2B5EF4-FFF2-40B4-BE49-F238E27FC236}">
                <a16:creationId xmlns:a16="http://schemas.microsoft.com/office/drawing/2014/main" id="{410FD076-A070-4324-8DB4-2E57334110C7}"/>
              </a:ext>
            </a:extLst>
          </p:cNvPr>
          <p:cNvSpPr>
            <a:spLocks noGrp="1"/>
          </p:cNvSpPr>
          <p:nvPr>
            <p:ph type="body" sz="quarter" idx="16"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alpha val="0"/>
                  </a:schemeClr>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 </a:t>
            </a:r>
          </a:p>
        </p:txBody>
      </p:sp>
      <p:sp>
        <p:nvSpPr>
          <p:cNvPr id="8" name="Text Placeholder 7">
            <a:extLst>
              <a:ext uri="{FF2B5EF4-FFF2-40B4-BE49-F238E27FC236}">
                <a16:creationId xmlns:a16="http://schemas.microsoft.com/office/drawing/2014/main" id="{E5AC0397-2DA6-4540-8C1F-56B2F3337EE9}"/>
              </a:ext>
            </a:extLst>
          </p:cNvPr>
          <p:cNvSpPr>
            <a:spLocks noGrp="1"/>
          </p:cNvSpPr>
          <p:nvPr>
            <p:ph type="body" sz="quarter" idx="14"/>
          </p:nvPr>
        </p:nvSpPr>
        <p:spPr>
          <a:xfrm>
            <a:off x="719138" y="1358900"/>
            <a:ext cx="3860800" cy="2434167"/>
          </a:xfrm>
          <a:noFill/>
          <a:ln w="50800">
            <a:solidFill>
              <a:schemeClr val="bg1"/>
            </a:solidFill>
          </a:ln>
        </p:spPr>
        <p:txBody>
          <a:bodyPr anchor="ctr">
            <a:normAutofit/>
          </a:bodyPr>
          <a:lstStyle>
            <a:lvl1pPr marL="0" indent="0">
              <a:buNone/>
              <a:defRPr sz="3300">
                <a:solidFill>
                  <a:schemeClr val="bg1"/>
                </a:solidFill>
                <a:latin typeface="+mn-lt"/>
              </a:defRPr>
            </a:lvl1pPr>
            <a:lvl2pPr marL="457200" indent="0">
              <a:buFont typeface="Arial" panose="020B0604020202020204" pitchFamily="34" charset="0"/>
              <a:buNone/>
              <a:defRPr sz="3300">
                <a:solidFill>
                  <a:schemeClr val="bg1"/>
                </a:solidFill>
                <a:latin typeface="+mn-lt"/>
              </a:defRPr>
            </a:lvl2pPr>
          </a:lstStyle>
          <a:p>
            <a:pPr lvl="0"/>
            <a:r>
              <a:rPr lang="en-US"/>
              <a:t>Click to edit Master text styles</a:t>
            </a:r>
          </a:p>
          <a:p>
            <a:pPr lvl="1"/>
            <a:r>
              <a:rPr lang="en-US"/>
              <a:t>Second level</a:t>
            </a:r>
          </a:p>
        </p:txBody>
      </p:sp>
      <p:sp>
        <p:nvSpPr>
          <p:cNvPr id="10" name="Text Placeholder 7">
            <a:extLst>
              <a:ext uri="{FF2B5EF4-FFF2-40B4-BE49-F238E27FC236}">
                <a16:creationId xmlns:a16="http://schemas.microsoft.com/office/drawing/2014/main" id="{CB44E7F6-F31E-4A39-A72C-52DF93197E75}"/>
              </a:ext>
            </a:extLst>
          </p:cNvPr>
          <p:cNvSpPr>
            <a:spLocks noGrp="1"/>
          </p:cNvSpPr>
          <p:nvPr>
            <p:ph type="body" sz="quarter" idx="15"/>
          </p:nvPr>
        </p:nvSpPr>
        <p:spPr>
          <a:xfrm>
            <a:off x="719138" y="3793068"/>
            <a:ext cx="3860800" cy="651932"/>
          </a:xfrm>
          <a:noFill/>
          <a:ln w="50800">
            <a:solidFill>
              <a:schemeClr val="bg1"/>
            </a:solidFill>
          </a:ln>
        </p:spPr>
        <p:txBody>
          <a:bodyPr tIns="0" bIns="0" anchor="ctr">
            <a:noAutofit/>
          </a:bodyPr>
          <a:lstStyle>
            <a:lvl1pPr marL="0" indent="0">
              <a:buNone/>
              <a:defRPr sz="3300">
                <a:solidFill>
                  <a:schemeClr val="bg1"/>
                </a:solidFill>
                <a:latin typeface="+mn-lt"/>
              </a:defRPr>
            </a:lvl1pPr>
            <a:lvl2pPr marL="457200" indent="0">
              <a:buFont typeface="Arial" panose="020B0604020202020204" pitchFamily="34" charset="0"/>
              <a:buNone/>
              <a:defRPr sz="3300">
                <a:solidFill>
                  <a:schemeClr val="bg1"/>
                </a:solidFill>
                <a:latin typeface="+mn-lt"/>
              </a:defRPr>
            </a:lvl2pPr>
          </a:lstStyle>
          <a:p>
            <a:pPr lvl="0"/>
            <a:r>
              <a:rPr lang="en-US"/>
              <a:t>Click to edit Master text styles</a:t>
            </a:r>
          </a:p>
        </p:txBody>
      </p:sp>
      <p:sp>
        <p:nvSpPr>
          <p:cNvPr id="14" name="Slide Number Placeholder 5">
            <a:extLst>
              <a:ext uri="{FF2B5EF4-FFF2-40B4-BE49-F238E27FC236}">
                <a16:creationId xmlns:a16="http://schemas.microsoft.com/office/drawing/2014/main" id="{2A7DCC2E-35BA-4F5F-A36B-1B0E622326EF}"/>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19540813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1_Title and Conten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342A258-AFA5-4BA1-AA41-952099F1FF0B}"/>
              </a:ext>
            </a:extLst>
          </p:cNvPr>
          <p:cNvSpPr>
            <a:spLocks noGrp="1"/>
          </p:cNvSpPr>
          <p:nvPr>
            <p:ph type="pic" sz="quarter" idx="16"/>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r>
              <a:rPr lang="en-US"/>
              <a:t>Click icon to add picture</a:t>
            </a:r>
            <a:endParaRPr lang="en-US" dirty="0"/>
          </a:p>
        </p:txBody>
      </p:sp>
      <p:sp>
        <p:nvSpPr>
          <p:cNvPr id="8" name="Text Placeholder 7">
            <a:extLst>
              <a:ext uri="{FF2B5EF4-FFF2-40B4-BE49-F238E27FC236}">
                <a16:creationId xmlns:a16="http://schemas.microsoft.com/office/drawing/2014/main" id="{B5A16267-4880-4253-B86A-25B0E5E87384}"/>
              </a:ext>
            </a:extLst>
          </p:cNvPr>
          <p:cNvSpPr>
            <a:spLocks noGrp="1"/>
          </p:cNvSpPr>
          <p:nvPr>
            <p:ph type="body" sz="quarter" idx="17"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alpha val="0"/>
                  </a:schemeClr>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 </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p:nvPr>
        </p:nvSpPr>
        <p:spPr>
          <a:xfrm>
            <a:off x="296333" y="3345532"/>
            <a:ext cx="4986867" cy="1975764"/>
          </a:xfrm>
        </p:spPr>
        <p:txBody>
          <a:bodyPr>
            <a:normAutofit/>
          </a:bodyPr>
          <a:lstStyle>
            <a:lvl1pPr marL="0" indent="0" algn="l">
              <a:buNone/>
              <a:defRPr sz="33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6" name="Text Placeholder 11">
            <a:extLst>
              <a:ext uri="{FF2B5EF4-FFF2-40B4-BE49-F238E27FC236}">
                <a16:creationId xmlns:a16="http://schemas.microsoft.com/office/drawing/2014/main" id="{920966B7-D1BD-4B62-9DEB-FE17AF3EED72}"/>
              </a:ext>
            </a:extLst>
          </p:cNvPr>
          <p:cNvSpPr>
            <a:spLocks noGrp="1"/>
          </p:cNvSpPr>
          <p:nvPr>
            <p:ph type="body" sz="quarter" idx="14" hasCustomPrompt="1"/>
          </p:nvPr>
        </p:nvSpPr>
        <p:spPr>
          <a:xfrm>
            <a:off x="296332" y="2141538"/>
            <a:ext cx="5906347"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14" name="Slide Number Placeholder 5">
            <a:extLst>
              <a:ext uri="{FF2B5EF4-FFF2-40B4-BE49-F238E27FC236}">
                <a16:creationId xmlns:a16="http://schemas.microsoft.com/office/drawing/2014/main" id="{63EA0955-37FE-447B-A91D-F8B3D5534973}"/>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28433845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004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D2DE9-57CE-E64C-9574-EE4AAE7671E3}"/>
              </a:ext>
            </a:extLst>
          </p:cNvPr>
          <p:cNvSpPr>
            <a:spLocks noGrp="1"/>
          </p:cNvSpPr>
          <p:nvPr>
            <p:ph type="title"/>
          </p:nvPr>
        </p:nvSpPr>
        <p:spPr>
          <a:xfrm>
            <a:off x="609600" y="152400"/>
            <a:ext cx="10972800" cy="1143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00DB6F-1761-5049-936A-FB057C68E433}"/>
              </a:ext>
            </a:extLst>
          </p:cNvPr>
          <p:cNvSpPr>
            <a:spLocks noGrp="1"/>
          </p:cNvSpPr>
          <p:nvPr>
            <p:ph type="body" sz="half" idx="1"/>
          </p:nvPr>
        </p:nvSpPr>
        <p:spPr>
          <a:xfrm>
            <a:off x="609600" y="1371601"/>
            <a:ext cx="5384800" cy="4754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BE34306-946B-2743-BCB5-D0B66103EF98}"/>
              </a:ext>
            </a:extLst>
          </p:cNvPr>
          <p:cNvSpPr>
            <a:spLocks noGrp="1"/>
          </p:cNvSpPr>
          <p:nvPr>
            <p:ph sz="half" idx="2"/>
          </p:nvPr>
        </p:nvSpPr>
        <p:spPr>
          <a:xfrm>
            <a:off x="6197600" y="1371601"/>
            <a:ext cx="5384800" cy="4754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BDC186CB-4F91-1445-8573-133AF920A80E}"/>
              </a:ext>
            </a:extLst>
          </p:cNvPr>
          <p:cNvSpPr>
            <a:spLocks noGrp="1"/>
          </p:cNvSpPr>
          <p:nvPr>
            <p:ph type="sldNum" sz="quarter" idx="10"/>
          </p:nvPr>
        </p:nvSpPr>
        <p:spPr>
          <a:xfrm>
            <a:off x="7518400" y="6324600"/>
            <a:ext cx="2844800" cy="476250"/>
          </a:xfrm>
        </p:spPr>
        <p:txBody>
          <a:bodyPr/>
          <a:lstStyle>
            <a:lvl1pPr algn="l">
              <a:defRPr/>
            </a:lvl1pPr>
          </a:lstStyle>
          <a:p>
            <a:endParaRPr lang="en-US" altLang="en-US"/>
          </a:p>
          <a:p>
            <a:pPr algn="r"/>
            <a:fld id="{54C5F41F-FE71-0540-BCAA-7373A626CB26}" type="slidenum">
              <a:rPr lang="en-US" altLang="en-US"/>
              <a:pPr algn="r"/>
              <a:t>‹#›</a:t>
            </a:fld>
            <a:endParaRPr lang="en-US" altLang="en-US"/>
          </a:p>
        </p:txBody>
      </p:sp>
    </p:spTree>
    <p:extLst>
      <p:ext uri="{BB962C8B-B14F-4D97-AF65-F5344CB8AC3E}">
        <p14:creationId xmlns:p14="http://schemas.microsoft.com/office/powerpoint/2010/main" val="513341898"/>
      </p:ext>
    </p:extLst>
  </p:cSld>
  <p:clrMapOvr>
    <a:masterClrMapping/>
  </p:clrMapOvr>
  <p:transition spd="slow"/>
</p:sldLayout>
</file>

<file path=ppt/slideLayouts/slideLayout3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9CC96-406C-8840-A67D-9F75B93853E7}"/>
              </a:ext>
            </a:extLst>
          </p:cNvPr>
          <p:cNvSpPr>
            <a:spLocks noGrp="1"/>
          </p:cNvSpPr>
          <p:nvPr>
            <p:ph type="title"/>
          </p:nvPr>
        </p:nvSpPr>
        <p:spPr>
          <a:xfrm>
            <a:off x="609600" y="152400"/>
            <a:ext cx="10972800" cy="1143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ECBE7A3E-316A-A54C-9313-49651008F318}"/>
              </a:ext>
            </a:extLst>
          </p:cNvPr>
          <p:cNvSpPr>
            <a:spLocks noGrp="1"/>
          </p:cNvSpPr>
          <p:nvPr>
            <p:ph type="body" sz="half" idx="1"/>
          </p:nvPr>
        </p:nvSpPr>
        <p:spPr>
          <a:xfrm>
            <a:off x="609600" y="1371601"/>
            <a:ext cx="5384800" cy="4754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32E3B36-1DCF-BB41-B9FA-D46317E9A8AD}"/>
              </a:ext>
            </a:extLst>
          </p:cNvPr>
          <p:cNvSpPr>
            <a:spLocks noGrp="1"/>
          </p:cNvSpPr>
          <p:nvPr>
            <p:ph sz="quarter" idx="2"/>
          </p:nvPr>
        </p:nvSpPr>
        <p:spPr>
          <a:xfrm>
            <a:off x="6197600" y="1371600"/>
            <a:ext cx="5384800" cy="2300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5915CF1A-4D0A-E146-B53A-9E4369811E57}"/>
              </a:ext>
            </a:extLst>
          </p:cNvPr>
          <p:cNvSpPr>
            <a:spLocks noGrp="1"/>
          </p:cNvSpPr>
          <p:nvPr>
            <p:ph sz="quarter" idx="3"/>
          </p:nvPr>
        </p:nvSpPr>
        <p:spPr>
          <a:xfrm>
            <a:off x="6197600" y="3824289"/>
            <a:ext cx="5384800" cy="2301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FA2B30B-EA58-744D-9C00-EA37037F8FC5}"/>
              </a:ext>
            </a:extLst>
          </p:cNvPr>
          <p:cNvSpPr>
            <a:spLocks noGrp="1"/>
          </p:cNvSpPr>
          <p:nvPr>
            <p:ph type="sldNum" sz="quarter" idx="10"/>
          </p:nvPr>
        </p:nvSpPr>
        <p:spPr>
          <a:xfrm>
            <a:off x="7518400" y="6324600"/>
            <a:ext cx="2844800" cy="476250"/>
          </a:xfrm>
        </p:spPr>
        <p:txBody>
          <a:bodyPr/>
          <a:lstStyle>
            <a:lvl1pPr algn="l">
              <a:defRPr/>
            </a:lvl1pPr>
          </a:lstStyle>
          <a:p>
            <a:endParaRPr lang="en-US" altLang="en-US"/>
          </a:p>
          <a:p>
            <a:pPr algn="r"/>
            <a:fld id="{0275E5D4-BBA7-324B-82B1-D4580BB25D35}" type="slidenum">
              <a:rPr lang="en-US" altLang="en-US"/>
              <a:pPr algn="r"/>
              <a:t>‹#›</a:t>
            </a:fld>
            <a:endParaRPr lang="en-US" altLang="en-US"/>
          </a:p>
        </p:txBody>
      </p:sp>
    </p:spTree>
    <p:extLst>
      <p:ext uri="{BB962C8B-B14F-4D97-AF65-F5344CB8AC3E}">
        <p14:creationId xmlns:p14="http://schemas.microsoft.com/office/powerpoint/2010/main" val="2623663488"/>
      </p:ext>
    </p:extLst>
  </p:cSld>
  <p:clrMapOvr>
    <a:masterClrMapping/>
  </p:clrMapOvr>
  <p:transition spd="slow"/>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type="obj">
  <p:cSld name="5_Title and Content">
    <p:bg>
      <p:bgPr>
        <a:solidFill>
          <a:schemeClr val="lt1"/>
        </a:solidFill>
        <a:effectLst/>
      </p:bgPr>
    </p:bg>
    <p:spTree>
      <p:nvGrpSpPr>
        <p:cNvPr id="1" name="Shape 11"/>
        <p:cNvGrpSpPr/>
        <p:nvPr/>
      </p:nvGrpSpPr>
      <p:grpSpPr>
        <a:xfrm>
          <a:off x="0" y="0"/>
          <a:ext cx="0" cy="0"/>
          <a:chOff x="0" y="0"/>
          <a:chExt cx="0" cy="0"/>
        </a:xfrm>
      </p:grpSpPr>
      <p:sp>
        <p:nvSpPr>
          <p:cNvPr id="12" name="Google Shape;12;p44"/>
          <p:cNvSpPr/>
          <p:nvPr/>
        </p:nvSpPr>
        <p:spPr>
          <a:xfrm>
            <a:off x="0" y="0"/>
            <a:ext cx="12192000" cy="68580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3" name="Google Shape;13;p44"/>
          <p:cNvSpPr/>
          <p:nvPr/>
        </p:nvSpPr>
        <p:spPr>
          <a:xfrm>
            <a:off x="0" y="457200"/>
            <a:ext cx="12192000" cy="533400"/>
          </a:xfrm>
          <a:prstGeom prst="rect">
            <a:avLst/>
          </a:prstGeom>
          <a:solidFill>
            <a:srgbClr val="005DAA"/>
          </a:solidFill>
          <a:ln>
            <a:noFill/>
          </a:ln>
          <a:effectLst>
            <a:outerShdw blurRad="88900" dist="61087" dir="5400000" rotWithShape="0">
              <a:srgbClr val="000000">
                <a:alpha val="2392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4" name="Google Shape;14;p44"/>
          <p:cNvSpPr txBox="1">
            <a:spLocks noGrp="1"/>
          </p:cNvSpPr>
          <p:nvPr>
            <p:ph type="title"/>
          </p:nvPr>
        </p:nvSpPr>
        <p:spPr>
          <a:xfrm>
            <a:off x="508000" y="457200"/>
            <a:ext cx="11684000" cy="533400"/>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chemeClr val="lt1"/>
              </a:buClr>
              <a:buSzPts val="1800"/>
              <a:buFont typeface="Arial Narrow"/>
              <a:buNone/>
              <a:defRPr sz="1800" b="0" i="0" u="none" strike="noStrike" cap="none">
                <a:solidFill>
                  <a:schemeClr val="lt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5" name="Google Shape;15;p44"/>
          <p:cNvSpPr txBox="1">
            <a:spLocks noGrp="1"/>
          </p:cNvSpPr>
          <p:nvPr>
            <p:ph type="body" idx="1"/>
          </p:nvPr>
        </p:nvSpPr>
        <p:spPr>
          <a:xfrm>
            <a:off x="609600" y="1219201"/>
            <a:ext cx="10972800" cy="4525963"/>
          </a:xfrm>
          <a:prstGeom prst="rect">
            <a:avLst/>
          </a:prstGeom>
          <a:noFill/>
          <a:ln>
            <a:noFill/>
          </a:ln>
        </p:spPr>
        <p:txBody>
          <a:bodyPr spcFirstLastPara="1" wrap="square" lIns="0" tIns="45700" rIns="0" bIns="45700" anchor="t" anchorCtr="0">
            <a:noAutofit/>
          </a:bodyPr>
          <a:lstStyle>
            <a:lvl1pPr marL="457200" marR="0" lvl="0" indent="-228600" algn="l" rtl="0">
              <a:lnSpc>
                <a:spcPct val="100000"/>
              </a:lnSpc>
              <a:spcBef>
                <a:spcPts val="320"/>
              </a:spcBef>
              <a:spcAft>
                <a:spcPts val="0"/>
              </a:spcAft>
              <a:buClr>
                <a:srgbClr val="687D90"/>
              </a:buClr>
              <a:buSzPts val="1600"/>
              <a:buFont typeface="Arial"/>
              <a:buNone/>
              <a:defRPr sz="1600" b="1" i="0" u="none" strike="noStrike" cap="none">
                <a:solidFill>
                  <a:srgbClr val="687D90"/>
                </a:solidFill>
                <a:latin typeface="Georgia"/>
                <a:ea typeface="Georgia"/>
                <a:cs typeface="Georgia"/>
                <a:sym typeface="Georgia"/>
              </a:defRPr>
            </a:lvl1pPr>
            <a:lvl2pPr marL="914400" marR="0" lvl="1" indent="-228600" algn="l" rtl="0">
              <a:lnSpc>
                <a:spcPct val="100000"/>
              </a:lnSpc>
              <a:spcBef>
                <a:spcPts val="320"/>
              </a:spcBef>
              <a:spcAft>
                <a:spcPts val="0"/>
              </a:spcAft>
              <a:buClr>
                <a:srgbClr val="919295"/>
              </a:buClr>
              <a:buSzPts val="1600"/>
              <a:buFont typeface="Arial"/>
              <a:buNone/>
              <a:defRPr sz="1600" b="0" i="0" u="none" strike="noStrike" cap="none">
                <a:solidFill>
                  <a:srgbClr val="919295"/>
                </a:solidFill>
                <a:latin typeface="Georgia"/>
                <a:ea typeface="Georgia"/>
                <a:cs typeface="Georgia"/>
                <a:sym typeface="Georgia"/>
              </a:defRPr>
            </a:lvl2pPr>
            <a:lvl3pPr marL="1371600" marR="0" lvl="2" indent="-228600" algn="l" rtl="0">
              <a:lnSpc>
                <a:spcPct val="100000"/>
              </a:lnSpc>
              <a:spcBef>
                <a:spcPts val="320"/>
              </a:spcBef>
              <a:spcAft>
                <a:spcPts val="0"/>
              </a:spcAft>
              <a:buClr>
                <a:srgbClr val="687D90"/>
              </a:buClr>
              <a:buSzPts val="1600"/>
              <a:buFont typeface="Arial"/>
              <a:buNone/>
              <a:defRPr sz="1600" b="1" i="0" u="none" strike="noStrike" cap="none">
                <a:solidFill>
                  <a:srgbClr val="687D90"/>
                </a:solidFill>
                <a:latin typeface="Georgia"/>
                <a:ea typeface="Georgia"/>
                <a:cs typeface="Georgia"/>
                <a:sym typeface="Georgia"/>
              </a:defRPr>
            </a:lvl3pPr>
            <a:lvl4pPr marL="1828800" marR="0" lvl="3" indent="-330200" algn="l" rtl="0">
              <a:lnSpc>
                <a:spcPct val="100000"/>
              </a:lnSpc>
              <a:spcBef>
                <a:spcPts val="320"/>
              </a:spcBef>
              <a:spcAft>
                <a:spcPts val="0"/>
              </a:spcAft>
              <a:buClr>
                <a:srgbClr val="005DAA"/>
              </a:buClr>
              <a:buSzPts val="1600"/>
              <a:buFont typeface="Noto Sans Symbols"/>
              <a:buChar char="▪"/>
              <a:defRPr sz="1600" b="0" i="0" u="none" strike="noStrike" cap="none">
                <a:solidFill>
                  <a:srgbClr val="919295"/>
                </a:solidFill>
                <a:latin typeface="Georgia"/>
                <a:ea typeface="Georgia"/>
                <a:cs typeface="Georgia"/>
                <a:sym typeface="Georgia"/>
              </a:defRPr>
            </a:lvl4pPr>
            <a:lvl5pPr marL="2286000" marR="0" lvl="4" indent="-330200" algn="l" rtl="0">
              <a:lnSpc>
                <a:spcPct val="100000"/>
              </a:lnSpc>
              <a:spcBef>
                <a:spcPts val="320"/>
              </a:spcBef>
              <a:spcAft>
                <a:spcPts val="0"/>
              </a:spcAft>
              <a:buClr>
                <a:srgbClr val="919295"/>
              </a:buClr>
              <a:buSzPts val="1600"/>
              <a:buFont typeface="Noto Sans Symbols"/>
              <a:buChar char="▪"/>
              <a:defRPr sz="1600" b="0" i="0" u="none" strike="noStrike" cap="none">
                <a:solidFill>
                  <a:srgbClr val="919295"/>
                </a:solidFill>
                <a:latin typeface="Georgia"/>
                <a:ea typeface="Georgia"/>
                <a:cs typeface="Georgia"/>
                <a:sym typeface="Georgia"/>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5380440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8.xml"/><Relationship Id="rId7"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theme" Target="../theme/theme3.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43" descr="Graphical user interface&#10;&#10;Description automatically generated with medium confidence"/>
          <p:cNvPicPr preferRelativeResize="0"/>
          <p:nvPr userDrawn="1"/>
        </p:nvPicPr>
        <p:blipFill rotWithShape="1">
          <a:blip r:embed="rId7">
            <a:alphaModFix/>
          </a:blip>
          <a:srcRect/>
          <a:stretch/>
        </p:blipFill>
        <p:spPr>
          <a:xfrm>
            <a:off x="-1043607" y="5516217"/>
            <a:ext cx="5643767" cy="1612505"/>
          </a:xfrm>
          <a:prstGeom prst="rect">
            <a:avLst/>
          </a:prstGeom>
          <a:noFill/>
          <a:ln>
            <a:noFill/>
          </a:ln>
        </p:spPr>
      </p:pic>
    </p:spTree>
    <p:extLst>
      <p:ext uri="{BB962C8B-B14F-4D97-AF65-F5344CB8AC3E}">
        <p14:creationId xmlns:p14="http://schemas.microsoft.com/office/powerpoint/2010/main" val="3607137313"/>
      </p:ext>
    </p:extLst>
  </p:cSld>
  <p:clrMap bg1="lt1" tx1="dk1" bg2="dk2" tx2="lt2" accent1="accent1" accent2="accent2" accent3="accent3" accent4="accent4" accent5="accent5" accent6="accent6" hlink="hlink" folHlink="folHlink"/>
  <p:sldLayoutIdLst>
    <p:sldLayoutId id="2147483667" r:id="rId1"/>
    <p:sldLayoutId id="2147483671" r:id="rId2"/>
    <p:sldLayoutId id="2147483668" r:id="rId3"/>
    <p:sldLayoutId id="2147483669" r:id="rId4"/>
    <p:sldLayoutId id="2147483670"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pic>
        <p:nvPicPr>
          <p:cNvPr id="3" name="Google Shape;10;p43" descr="Graphical user interface&#10;&#10;Description automatically generated with medium confidence">
            <a:extLst>
              <a:ext uri="{FF2B5EF4-FFF2-40B4-BE49-F238E27FC236}">
                <a16:creationId xmlns:a16="http://schemas.microsoft.com/office/drawing/2014/main" id="{CA01046E-E9F7-F24B-82CE-3F44576B9647}"/>
              </a:ext>
            </a:extLst>
          </p:cNvPr>
          <p:cNvPicPr preferRelativeResize="0"/>
          <p:nvPr userDrawn="1"/>
        </p:nvPicPr>
        <p:blipFill rotWithShape="1">
          <a:blip r:embed="rId8">
            <a:alphaModFix/>
          </a:blip>
          <a:srcRect/>
          <a:stretch/>
        </p:blipFill>
        <p:spPr>
          <a:xfrm>
            <a:off x="-1143000" y="5486400"/>
            <a:ext cx="5643767" cy="1612505"/>
          </a:xfrm>
          <a:prstGeom prst="rect">
            <a:avLst/>
          </a:prstGeom>
          <a:noFill/>
          <a:ln>
            <a:noFill/>
          </a:ln>
        </p:spPr>
      </p:pic>
    </p:spTree>
    <p:extLst>
      <p:ext uri="{BB962C8B-B14F-4D97-AF65-F5344CB8AC3E}">
        <p14:creationId xmlns:p14="http://schemas.microsoft.com/office/powerpoint/2010/main" val="3259758562"/>
      </p:ext>
    </p:extLst>
  </p:cSld>
  <p:clrMap bg1="lt1" tx1="dk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A30972-1C67-4E6A-8DF8-FA31811F32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a:extLst>
              <a:ext uri="{FF2B5EF4-FFF2-40B4-BE49-F238E27FC236}">
                <a16:creationId xmlns:a16="http://schemas.microsoft.com/office/drawing/2014/main" id="{94A7C4A0-AF15-4181-A8AA-DD88418E93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81EBF25C-41FB-46AD-9289-6BF20A26C5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7/17/21</a:t>
            </a:fld>
            <a:endParaRPr lang="en-US"/>
          </a:p>
        </p:txBody>
      </p:sp>
      <p:sp>
        <p:nvSpPr>
          <p:cNvPr id="5" name="Footer Placeholder 4">
            <a:extLst>
              <a:ext uri="{FF2B5EF4-FFF2-40B4-BE49-F238E27FC236}">
                <a16:creationId xmlns:a16="http://schemas.microsoft.com/office/drawing/2014/main" id="{403BEF16-CB3B-49A0-80E5-C0FA697B6E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CA0E4A-24D2-4B23-B7EF-DD664DC1CD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
        <p:nvSpPr>
          <p:cNvPr id="7" name="Rectangle 6" hidden="1">
            <a:extLst>
              <a:ext uri="{FF2B5EF4-FFF2-40B4-BE49-F238E27FC236}">
                <a16:creationId xmlns:a16="http://schemas.microsoft.com/office/drawing/2014/main" id="{3AC13BC4-26FC-48BA-BD55-B5F6F84290EA}"/>
              </a:ext>
            </a:extLst>
          </p:cNvPr>
          <p:cNvSpPr/>
          <p:nvPr/>
        </p:nvSpPr>
        <p:spPr>
          <a:xfrm>
            <a:off x="12192000" y="0"/>
            <a:ext cx="5613400" cy="6586418"/>
          </a:xfrm>
          <a:prstGeom prst="rect">
            <a:avLst/>
          </a:prstGeom>
        </p:spPr>
        <p:txBody>
          <a:bodyPr wrap="square">
            <a:spAutoFit/>
          </a:bodyPr>
          <a:lstStyle/>
          <a:p>
            <a:pPr algn="l">
              <a:spcBef>
                <a:spcPts val="600"/>
              </a:spcBef>
              <a:spcAft>
                <a:spcPts val="600"/>
              </a:spcAft>
            </a:pPr>
            <a:r>
              <a:rPr lang="en-US" b="0" i="0" dirty="0">
                <a:solidFill>
                  <a:srgbClr val="222222"/>
                </a:solidFill>
                <a:effectLst/>
                <a:latin typeface="Arial" panose="020B0604020202020204" pitchFamily="34" charset="0"/>
              </a:rPr>
              <a:t>As we discussed, I’m hoping to get this buttoned up as quickly as possible. What are you thinking for turn-around?</a:t>
            </a:r>
          </a:p>
          <a:p>
            <a:pPr algn="l">
              <a:spcBef>
                <a:spcPts val="600"/>
              </a:spcBef>
              <a:spcAft>
                <a:spcPts val="600"/>
              </a:spcAft>
            </a:pPr>
            <a:r>
              <a:rPr lang="en-US" b="0" i="0" dirty="0">
                <a:solidFill>
                  <a:srgbClr val="222222"/>
                </a:solidFill>
                <a:effectLst/>
                <a:latin typeface="Arial" panose="020B0604020202020204" pitchFamily="34" charset="0"/>
              </a:rPr>
              <a:t> </a:t>
            </a:r>
          </a:p>
          <a:p>
            <a:pPr algn="l">
              <a:spcBef>
                <a:spcPts val="600"/>
              </a:spcBef>
              <a:spcAft>
                <a:spcPts val="600"/>
              </a:spcAft>
            </a:pPr>
            <a:r>
              <a:rPr lang="en-US" b="0" i="0" dirty="0">
                <a:solidFill>
                  <a:srgbClr val="000000"/>
                </a:solidFill>
                <a:effectLst/>
                <a:latin typeface="Arial" panose="020B0604020202020204" pitchFamily="34" charset="0"/>
              </a:rPr>
              <a:t>• revise any of the “how-to” text on the first pages</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make sure the template is properly set up for both Macs and PCs – Should there be 2 versions of the PPT, one for Mac, one for PC?</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create text placeholders within each slide</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how to create certain visual effects such as the transparent photo overlays (the process is different from Mac to PC)</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creating new generic infographics (such as bar charts and tables) so that we make it easy for users to create their own in a proper style</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need your advice on fonts – I’m thinking we should only use the “free option” fonts? (see attached)</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222222"/>
                </a:solidFill>
                <a:effectLst/>
                <a:latin typeface="Arial" panose="020B0604020202020204" pitchFamily="34" charset="0"/>
              </a:rPr>
              <a:t>• make sure all colors are the proper CMYK breakdown colors for Rotary (on the way)</a:t>
            </a:r>
          </a:p>
        </p:txBody>
      </p:sp>
      <p:grpSp>
        <p:nvGrpSpPr>
          <p:cNvPr id="8" name="Group 7" hidden="1">
            <a:extLst>
              <a:ext uri="{FF2B5EF4-FFF2-40B4-BE49-F238E27FC236}">
                <a16:creationId xmlns:a16="http://schemas.microsoft.com/office/drawing/2014/main" id="{804F3FBD-3E3A-4798-A75B-C9FEFA1BF809}"/>
              </a:ext>
            </a:extLst>
          </p:cNvPr>
          <p:cNvGrpSpPr/>
          <p:nvPr/>
        </p:nvGrpSpPr>
        <p:grpSpPr>
          <a:xfrm>
            <a:off x="0" y="6984999"/>
            <a:ext cx="10083800" cy="304209"/>
            <a:chOff x="0" y="-1013285"/>
            <a:chExt cx="12192000" cy="885694"/>
          </a:xfrm>
        </p:grpSpPr>
        <p:sp>
          <p:nvSpPr>
            <p:cNvPr id="9" name="Rectangle 8">
              <a:extLst>
                <a:ext uri="{FF2B5EF4-FFF2-40B4-BE49-F238E27FC236}">
                  <a16:creationId xmlns:a16="http://schemas.microsoft.com/office/drawing/2014/main" id="{F2F52BFC-C5AE-430C-A1DE-3AA417850141}"/>
                </a:ext>
              </a:extLst>
            </p:cNvPr>
            <p:cNvSpPr/>
            <p:nvPr userDrawn="1"/>
          </p:nvSpPr>
          <p:spPr>
            <a:xfrm>
              <a:off x="0" y="-1013285"/>
              <a:ext cx="1724431" cy="885694"/>
            </a:xfrm>
            <a:prstGeom prst="rect">
              <a:avLst/>
            </a:prstGeom>
            <a:solidFill>
              <a:srgbClr val="4859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72,89,93</a:t>
              </a:r>
            </a:p>
          </p:txBody>
        </p:sp>
        <p:sp>
          <p:nvSpPr>
            <p:cNvPr id="10" name="Rectangle 9">
              <a:extLst>
                <a:ext uri="{FF2B5EF4-FFF2-40B4-BE49-F238E27FC236}">
                  <a16:creationId xmlns:a16="http://schemas.microsoft.com/office/drawing/2014/main" id="{E172C24F-CD6F-466D-9F22-DEAB6D3D48CA}"/>
                </a:ext>
              </a:extLst>
            </p:cNvPr>
            <p:cNvSpPr/>
            <p:nvPr userDrawn="1"/>
          </p:nvSpPr>
          <p:spPr>
            <a:xfrm>
              <a:off x="2093514" y="-1013285"/>
              <a:ext cx="1724431" cy="885694"/>
            </a:xfrm>
            <a:prstGeom prst="rect">
              <a:avLst/>
            </a:prstGeom>
            <a:solidFill>
              <a:srgbClr val="00B2B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0,178,177</a:t>
              </a:r>
            </a:p>
          </p:txBody>
        </p:sp>
        <p:sp>
          <p:nvSpPr>
            <p:cNvPr id="11" name="Rectangle 10">
              <a:extLst>
                <a:ext uri="{FF2B5EF4-FFF2-40B4-BE49-F238E27FC236}">
                  <a16:creationId xmlns:a16="http://schemas.microsoft.com/office/drawing/2014/main" id="{769599F9-3B73-4368-98A9-9DF824ECE483}"/>
                </a:ext>
              </a:extLst>
            </p:cNvPr>
            <p:cNvSpPr/>
            <p:nvPr userDrawn="1"/>
          </p:nvSpPr>
          <p:spPr>
            <a:xfrm>
              <a:off x="4187028" y="-1013285"/>
              <a:ext cx="1724431" cy="885694"/>
            </a:xfrm>
            <a:prstGeom prst="rect">
              <a:avLst/>
            </a:prstGeom>
            <a:solidFill>
              <a:srgbClr val="01B0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1,176,227</a:t>
              </a:r>
            </a:p>
          </p:txBody>
        </p:sp>
        <p:sp>
          <p:nvSpPr>
            <p:cNvPr id="12" name="Rectangle 11">
              <a:extLst>
                <a:ext uri="{FF2B5EF4-FFF2-40B4-BE49-F238E27FC236}">
                  <a16:creationId xmlns:a16="http://schemas.microsoft.com/office/drawing/2014/main" id="{A64D2A59-F06E-4454-835D-B1B119399FF0}"/>
                </a:ext>
              </a:extLst>
            </p:cNvPr>
            <p:cNvSpPr/>
            <p:nvPr userDrawn="1"/>
          </p:nvSpPr>
          <p:spPr>
            <a:xfrm>
              <a:off x="6280542" y="-1013285"/>
              <a:ext cx="1724431" cy="885694"/>
            </a:xfrm>
            <a:prstGeom prst="rect">
              <a:avLst/>
            </a:prstGeom>
            <a:solidFill>
              <a:srgbClr val="006F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0,111,211</a:t>
              </a:r>
            </a:p>
          </p:txBody>
        </p:sp>
        <p:sp>
          <p:nvSpPr>
            <p:cNvPr id="13" name="Rectangle 12">
              <a:extLst>
                <a:ext uri="{FF2B5EF4-FFF2-40B4-BE49-F238E27FC236}">
                  <a16:creationId xmlns:a16="http://schemas.microsoft.com/office/drawing/2014/main" id="{C1B62E1E-3C53-4822-A67E-EEBA9A88892C}"/>
                </a:ext>
              </a:extLst>
            </p:cNvPr>
            <p:cNvSpPr/>
            <p:nvPr userDrawn="1"/>
          </p:nvSpPr>
          <p:spPr>
            <a:xfrm>
              <a:off x="8374056" y="-1013285"/>
              <a:ext cx="1724431" cy="885694"/>
            </a:xfrm>
            <a:prstGeom prst="rect">
              <a:avLst/>
            </a:prstGeom>
            <a:solidFill>
              <a:srgbClr val="7D17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125,23,158</a:t>
              </a:r>
            </a:p>
          </p:txBody>
        </p:sp>
        <p:sp>
          <p:nvSpPr>
            <p:cNvPr id="14" name="Rectangle 13">
              <a:extLst>
                <a:ext uri="{FF2B5EF4-FFF2-40B4-BE49-F238E27FC236}">
                  <a16:creationId xmlns:a16="http://schemas.microsoft.com/office/drawing/2014/main" id="{DD450576-31D2-4B6E-8BCF-0CBCAD997009}"/>
                </a:ext>
              </a:extLst>
            </p:cNvPr>
            <p:cNvSpPr/>
            <p:nvPr userDrawn="1"/>
          </p:nvSpPr>
          <p:spPr>
            <a:xfrm>
              <a:off x="10467569" y="-1013285"/>
              <a:ext cx="1724431" cy="885694"/>
            </a:xfrm>
            <a:prstGeom prst="rect">
              <a:avLst/>
            </a:prstGeom>
            <a:solidFill>
              <a:srgbClr val="EB06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235,6,117</a:t>
              </a:r>
            </a:p>
          </p:txBody>
        </p:sp>
      </p:grpSp>
      <p:sp>
        <p:nvSpPr>
          <p:cNvPr id="15" name="Rotary Logo simple" hidden="1">
            <a:extLst>
              <a:ext uri="{FF2B5EF4-FFF2-40B4-BE49-F238E27FC236}">
                <a16:creationId xmlns:a16="http://schemas.microsoft.com/office/drawing/2014/main" id="{CBE37952-D34A-45B0-8DCF-EBD057553886}"/>
              </a:ext>
            </a:extLst>
          </p:cNvPr>
          <p:cNvSpPr>
            <a:spLocks/>
          </p:cNvSpPr>
          <p:nvPr/>
        </p:nvSpPr>
        <p:spPr bwMode="auto">
          <a:xfrm>
            <a:off x="12939394" y="6041015"/>
            <a:ext cx="1751014" cy="664585"/>
          </a:xfrm>
          <a:custGeom>
            <a:avLst/>
            <a:gdLst>
              <a:gd name="connsiteX0" fmla="*/ 1869753 w 2378076"/>
              <a:gd name="connsiteY0" fmla="*/ 541874 h 902582"/>
              <a:gd name="connsiteX1" fmla="*/ 1745039 w 2378076"/>
              <a:gd name="connsiteY1" fmla="*/ 604157 h 902582"/>
              <a:gd name="connsiteX2" fmla="*/ 1736725 w 2378076"/>
              <a:gd name="connsiteY2" fmla="*/ 609819 h 902582"/>
              <a:gd name="connsiteX3" fmla="*/ 1736725 w 2378076"/>
              <a:gd name="connsiteY3" fmla="*/ 612651 h 902582"/>
              <a:gd name="connsiteX4" fmla="*/ 1742268 w 2378076"/>
              <a:gd name="connsiteY4" fmla="*/ 621144 h 902582"/>
              <a:gd name="connsiteX5" fmla="*/ 1886381 w 2378076"/>
              <a:gd name="connsiteY5" fmla="*/ 706075 h 902582"/>
              <a:gd name="connsiteX6" fmla="*/ 1894695 w 2378076"/>
              <a:gd name="connsiteY6" fmla="*/ 706075 h 902582"/>
              <a:gd name="connsiteX7" fmla="*/ 1897467 w 2378076"/>
              <a:gd name="connsiteY7" fmla="*/ 691920 h 902582"/>
              <a:gd name="connsiteX8" fmla="*/ 1889152 w 2378076"/>
              <a:gd name="connsiteY8" fmla="*/ 553198 h 902582"/>
              <a:gd name="connsiteX9" fmla="*/ 1883610 w 2378076"/>
              <a:gd name="connsiteY9" fmla="*/ 541874 h 902582"/>
              <a:gd name="connsiteX10" fmla="*/ 1869753 w 2378076"/>
              <a:gd name="connsiteY10" fmla="*/ 541874 h 902582"/>
              <a:gd name="connsiteX11" fmla="*/ 1982115 w 2378076"/>
              <a:gd name="connsiteY11" fmla="*/ 539043 h 902582"/>
              <a:gd name="connsiteX12" fmla="*/ 1976518 w 2378076"/>
              <a:gd name="connsiteY12" fmla="*/ 550344 h 902582"/>
              <a:gd name="connsiteX13" fmla="*/ 1965325 w 2378076"/>
              <a:gd name="connsiteY13" fmla="*/ 691605 h 902582"/>
              <a:gd name="connsiteX14" fmla="*/ 1968123 w 2378076"/>
              <a:gd name="connsiteY14" fmla="*/ 702906 h 902582"/>
              <a:gd name="connsiteX15" fmla="*/ 1979317 w 2378076"/>
              <a:gd name="connsiteY15" fmla="*/ 702906 h 902582"/>
              <a:gd name="connsiteX16" fmla="*/ 2124828 w 2378076"/>
              <a:gd name="connsiteY16" fmla="*/ 618149 h 902582"/>
              <a:gd name="connsiteX17" fmla="*/ 2130425 w 2378076"/>
              <a:gd name="connsiteY17" fmla="*/ 609674 h 902582"/>
              <a:gd name="connsiteX18" fmla="*/ 2119232 w 2378076"/>
              <a:gd name="connsiteY18" fmla="*/ 601198 h 902582"/>
              <a:gd name="connsiteX19" fmla="*/ 1996106 w 2378076"/>
              <a:gd name="connsiteY19" fmla="*/ 539043 h 902582"/>
              <a:gd name="connsiteX20" fmla="*/ 1982115 w 2378076"/>
              <a:gd name="connsiteY20" fmla="*/ 539043 h 902582"/>
              <a:gd name="connsiteX21" fmla="*/ 871538 w 2378076"/>
              <a:gd name="connsiteY21" fmla="*/ 485068 h 902582"/>
              <a:gd name="connsiteX22" fmla="*/ 814983 w 2378076"/>
              <a:gd name="connsiteY22" fmla="*/ 487862 h 902582"/>
              <a:gd name="connsiteX23" fmla="*/ 781050 w 2378076"/>
              <a:gd name="connsiteY23" fmla="*/ 521390 h 902582"/>
              <a:gd name="connsiteX24" fmla="*/ 806500 w 2378076"/>
              <a:gd name="connsiteY24" fmla="*/ 554918 h 902582"/>
              <a:gd name="connsiteX25" fmla="*/ 871538 w 2378076"/>
              <a:gd name="connsiteY25" fmla="*/ 543742 h 902582"/>
              <a:gd name="connsiteX26" fmla="*/ 871538 w 2378076"/>
              <a:gd name="connsiteY26" fmla="*/ 485068 h 902582"/>
              <a:gd name="connsiteX27" fmla="*/ 396876 w 2378076"/>
              <a:gd name="connsiteY27" fmla="*/ 389818 h 902582"/>
              <a:gd name="connsiteX28" fmla="*/ 341313 w 2378076"/>
              <a:gd name="connsiteY28" fmla="*/ 471575 h 902582"/>
              <a:gd name="connsiteX29" fmla="*/ 396876 w 2378076"/>
              <a:gd name="connsiteY29" fmla="*/ 553331 h 902582"/>
              <a:gd name="connsiteX30" fmla="*/ 452438 w 2378076"/>
              <a:gd name="connsiteY30" fmla="*/ 471575 h 902582"/>
              <a:gd name="connsiteX31" fmla="*/ 396876 w 2378076"/>
              <a:gd name="connsiteY31" fmla="*/ 389818 h 902582"/>
              <a:gd name="connsiteX32" fmla="*/ 1964442 w 2378076"/>
              <a:gd name="connsiteY32" fmla="*/ 378529 h 902582"/>
              <a:gd name="connsiteX33" fmla="*/ 1954322 w 2378076"/>
              <a:gd name="connsiteY33" fmla="*/ 385585 h 902582"/>
              <a:gd name="connsiteX34" fmla="*/ 1957114 w 2378076"/>
              <a:gd name="connsiteY34" fmla="*/ 408163 h 902582"/>
              <a:gd name="connsiteX35" fmla="*/ 1979448 w 2378076"/>
              <a:gd name="connsiteY35" fmla="*/ 450496 h 902582"/>
              <a:gd name="connsiteX36" fmla="*/ 1931987 w 2378076"/>
              <a:gd name="connsiteY36" fmla="*/ 498474 h 902582"/>
              <a:gd name="connsiteX37" fmla="*/ 1884527 w 2378076"/>
              <a:gd name="connsiteY37" fmla="*/ 450496 h 902582"/>
              <a:gd name="connsiteX38" fmla="*/ 1906861 w 2378076"/>
              <a:gd name="connsiteY38" fmla="*/ 408163 h 902582"/>
              <a:gd name="connsiteX39" fmla="*/ 1909653 w 2378076"/>
              <a:gd name="connsiteY39" fmla="*/ 385585 h 902582"/>
              <a:gd name="connsiteX40" fmla="*/ 1887319 w 2378076"/>
              <a:gd name="connsiteY40" fmla="*/ 382763 h 902582"/>
              <a:gd name="connsiteX41" fmla="*/ 1851025 w 2378076"/>
              <a:gd name="connsiteY41" fmla="*/ 450496 h 902582"/>
              <a:gd name="connsiteX42" fmla="*/ 1931987 w 2378076"/>
              <a:gd name="connsiteY42" fmla="*/ 529518 h 902582"/>
              <a:gd name="connsiteX43" fmla="*/ 2012950 w 2378076"/>
              <a:gd name="connsiteY43" fmla="*/ 450496 h 902582"/>
              <a:gd name="connsiteX44" fmla="*/ 1976656 w 2378076"/>
              <a:gd name="connsiteY44" fmla="*/ 379940 h 902582"/>
              <a:gd name="connsiteX45" fmla="*/ 1964442 w 2378076"/>
              <a:gd name="connsiteY45" fmla="*/ 378529 h 902582"/>
              <a:gd name="connsiteX46" fmla="*/ 2166711 w 2378076"/>
              <a:gd name="connsiteY46" fmla="*/ 358068 h 902582"/>
              <a:gd name="connsiteX47" fmla="*/ 2155485 w 2378076"/>
              <a:gd name="connsiteY47" fmla="*/ 360888 h 902582"/>
              <a:gd name="connsiteX48" fmla="*/ 2040419 w 2378076"/>
              <a:gd name="connsiteY48" fmla="*/ 439837 h 902582"/>
              <a:gd name="connsiteX49" fmla="*/ 2032000 w 2378076"/>
              <a:gd name="connsiteY49" fmla="*/ 451115 h 902582"/>
              <a:gd name="connsiteX50" fmla="*/ 2040419 w 2378076"/>
              <a:gd name="connsiteY50" fmla="*/ 462393 h 902582"/>
              <a:gd name="connsiteX51" fmla="*/ 2155485 w 2378076"/>
              <a:gd name="connsiteY51" fmla="*/ 541342 h 902582"/>
              <a:gd name="connsiteX52" fmla="*/ 2166711 w 2378076"/>
              <a:gd name="connsiteY52" fmla="*/ 544162 h 902582"/>
              <a:gd name="connsiteX53" fmla="*/ 2172324 w 2378076"/>
              <a:gd name="connsiteY53" fmla="*/ 535703 h 902582"/>
              <a:gd name="connsiteX54" fmla="*/ 2172324 w 2378076"/>
              <a:gd name="connsiteY54" fmla="*/ 366527 h 902582"/>
              <a:gd name="connsiteX55" fmla="*/ 2166711 w 2378076"/>
              <a:gd name="connsiteY55" fmla="*/ 358068 h 902582"/>
              <a:gd name="connsiteX56" fmla="*/ 1697038 w 2378076"/>
              <a:gd name="connsiteY56" fmla="*/ 358068 h 902582"/>
              <a:gd name="connsiteX57" fmla="*/ 1691482 w 2378076"/>
              <a:gd name="connsiteY57" fmla="*/ 366527 h 902582"/>
              <a:gd name="connsiteX58" fmla="*/ 1691482 w 2378076"/>
              <a:gd name="connsiteY58" fmla="*/ 535703 h 902582"/>
              <a:gd name="connsiteX59" fmla="*/ 1697038 w 2378076"/>
              <a:gd name="connsiteY59" fmla="*/ 544162 h 902582"/>
              <a:gd name="connsiteX60" fmla="*/ 1708151 w 2378076"/>
              <a:gd name="connsiteY60" fmla="*/ 541342 h 902582"/>
              <a:gd name="connsiteX61" fmla="*/ 1822054 w 2378076"/>
              <a:gd name="connsiteY61" fmla="*/ 462393 h 902582"/>
              <a:gd name="connsiteX62" fmla="*/ 1830388 w 2378076"/>
              <a:gd name="connsiteY62" fmla="*/ 451115 h 902582"/>
              <a:gd name="connsiteX63" fmla="*/ 1822054 w 2378076"/>
              <a:gd name="connsiteY63" fmla="*/ 439837 h 902582"/>
              <a:gd name="connsiteX64" fmla="*/ 1708151 w 2378076"/>
              <a:gd name="connsiteY64" fmla="*/ 363707 h 902582"/>
              <a:gd name="connsiteX65" fmla="*/ 1697038 w 2378076"/>
              <a:gd name="connsiteY65" fmla="*/ 358068 h 902582"/>
              <a:gd name="connsiteX66" fmla="*/ 1170028 w 2378076"/>
              <a:gd name="connsiteY66" fmla="*/ 343781 h 902582"/>
              <a:gd name="connsiteX67" fmla="*/ 1206276 w 2378076"/>
              <a:gd name="connsiteY67" fmla="*/ 343781 h 902582"/>
              <a:gd name="connsiteX68" fmla="*/ 1214641 w 2378076"/>
              <a:gd name="connsiteY68" fmla="*/ 349423 h 902582"/>
              <a:gd name="connsiteX69" fmla="*/ 1267619 w 2378076"/>
              <a:gd name="connsiteY69" fmla="*/ 541235 h 902582"/>
              <a:gd name="connsiteX70" fmla="*/ 1270407 w 2378076"/>
              <a:gd name="connsiteY70" fmla="*/ 541235 h 902582"/>
              <a:gd name="connsiteX71" fmla="*/ 1320597 w 2378076"/>
              <a:gd name="connsiteY71" fmla="*/ 349423 h 902582"/>
              <a:gd name="connsiteX72" fmla="*/ 1328962 w 2378076"/>
              <a:gd name="connsiteY72" fmla="*/ 343781 h 902582"/>
              <a:gd name="connsiteX73" fmla="*/ 1367998 w 2378076"/>
              <a:gd name="connsiteY73" fmla="*/ 343781 h 902582"/>
              <a:gd name="connsiteX74" fmla="*/ 1373575 w 2378076"/>
              <a:gd name="connsiteY74" fmla="*/ 346602 h 902582"/>
              <a:gd name="connsiteX75" fmla="*/ 1376363 w 2378076"/>
              <a:gd name="connsiteY75" fmla="*/ 355064 h 902582"/>
              <a:gd name="connsiteX76" fmla="*/ 1370786 w 2378076"/>
              <a:gd name="connsiteY76" fmla="*/ 383272 h 902582"/>
              <a:gd name="connsiteX77" fmla="*/ 1354057 w 2378076"/>
              <a:gd name="connsiteY77" fmla="*/ 439687 h 902582"/>
              <a:gd name="connsiteX78" fmla="*/ 1309444 w 2378076"/>
              <a:gd name="connsiteY78" fmla="*/ 614575 h 902582"/>
              <a:gd name="connsiteX79" fmla="*/ 1236948 w 2378076"/>
              <a:gd name="connsiteY79" fmla="*/ 685094 h 902582"/>
              <a:gd name="connsiteX80" fmla="*/ 1234159 w 2378076"/>
              <a:gd name="connsiteY80" fmla="*/ 685094 h 902582"/>
              <a:gd name="connsiteX81" fmla="*/ 1170028 w 2378076"/>
              <a:gd name="connsiteY81" fmla="*/ 676632 h 902582"/>
              <a:gd name="connsiteX82" fmla="*/ 1161663 w 2378076"/>
              <a:gd name="connsiteY82" fmla="*/ 668170 h 902582"/>
              <a:gd name="connsiteX83" fmla="*/ 1161663 w 2378076"/>
              <a:gd name="connsiteY83" fmla="*/ 642783 h 902582"/>
              <a:gd name="connsiteX84" fmla="*/ 1164452 w 2378076"/>
              <a:gd name="connsiteY84" fmla="*/ 637141 h 902582"/>
              <a:gd name="connsiteX85" fmla="*/ 1172817 w 2378076"/>
              <a:gd name="connsiteY85" fmla="*/ 634320 h 902582"/>
              <a:gd name="connsiteX86" fmla="*/ 1220218 w 2378076"/>
              <a:gd name="connsiteY86" fmla="*/ 637141 h 902582"/>
              <a:gd name="connsiteX87" fmla="*/ 1253677 w 2378076"/>
              <a:gd name="connsiteY87" fmla="*/ 611754 h 902582"/>
              <a:gd name="connsiteX88" fmla="*/ 1253677 w 2378076"/>
              <a:gd name="connsiteY88" fmla="*/ 608933 h 902582"/>
              <a:gd name="connsiteX89" fmla="*/ 1259254 w 2378076"/>
              <a:gd name="connsiteY89" fmla="*/ 597650 h 902582"/>
              <a:gd name="connsiteX90" fmla="*/ 1248101 w 2378076"/>
              <a:gd name="connsiteY90" fmla="*/ 597650 h 902582"/>
              <a:gd name="connsiteX91" fmla="*/ 1214641 w 2378076"/>
              <a:gd name="connsiteY91" fmla="*/ 569443 h 902582"/>
              <a:gd name="connsiteX92" fmla="*/ 1158875 w 2378076"/>
              <a:gd name="connsiteY92" fmla="*/ 355064 h 902582"/>
              <a:gd name="connsiteX93" fmla="*/ 1161663 w 2378076"/>
              <a:gd name="connsiteY93" fmla="*/ 346602 h 902582"/>
              <a:gd name="connsiteX94" fmla="*/ 1170028 w 2378076"/>
              <a:gd name="connsiteY94" fmla="*/ 343781 h 902582"/>
              <a:gd name="connsiteX95" fmla="*/ 1116013 w 2378076"/>
              <a:gd name="connsiteY95" fmla="*/ 340606 h 902582"/>
              <a:gd name="connsiteX96" fmla="*/ 1124347 w 2378076"/>
              <a:gd name="connsiteY96" fmla="*/ 343432 h 902582"/>
              <a:gd name="connsiteX97" fmla="*/ 1127125 w 2378076"/>
              <a:gd name="connsiteY97" fmla="*/ 349085 h 902582"/>
              <a:gd name="connsiteX98" fmla="*/ 1127125 w 2378076"/>
              <a:gd name="connsiteY98" fmla="*/ 385824 h 902582"/>
              <a:gd name="connsiteX99" fmla="*/ 1118791 w 2378076"/>
              <a:gd name="connsiteY99" fmla="*/ 394302 h 902582"/>
              <a:gd name="connsiteX100" fmla="*/ 1049337 w 2378076"/>
              <a:gd name="connsiteY100" fmla="*/ 425389 h 902582"/>
              <a:gd name="connsiteX101" fmla="*/ 1049337 w 2378076"/>
              <a:gd name="connsiteY101" fmla="*/ 589303 h 902582"/>
              <a:gd name="connsiteX102" fmla="*/ 1041003 w 2378076"/>
              <a:gd name="connsiteY102" fmla="*/ 597781 h 902582"/>
              <a:gd name="connsiteX103" fmla="*/ 1002109 w 2378076"/>
              <a:gd name="connsiteY103" fmla="*/ 597781 h 902582"/>
              <a:gd name="connsiteX104" fmla="*/ 993775 w 2378076"/>
              <a:gd name="connsiteY104" fmla="*/ 589303 h 902582"/>
              <a:gd name="connsiteX105" fmla="*/ 993775 w 2378076"/>
              <a:gd name="connsiteY105" fmla="*/ 351911 h 902582"/>
              <a:gd name="connsiteX106" fmla="*/ 1002109 w 2378076"/>
              <a:gd name="connsiteY106" fmla="*/ 343432 h 902582"/>
              <a:gd name="connsiteX107" fmla="*/ 1041003 w 2378076"/>
              <a:gd name="connsiteY107" fmla="*/ 343432 h 902582"/>
              <a:gd name="connsiteX108" fmla="*/ 1049337 w 2378076"/>
              <a:gd name="connsiteY108" fmla="*/ 351911 h 902582"/>
              <a:gd name="connsiteX109" fmla="*/ 1049337 w 2378076"/>
              <a:gd name="connsiteY109" fmla="*/ 368867 h 902582"/>
              <a:gd name="connsiteX110" fmla="*/ 1116013 w 2378076"/>
              <a:gd name="connsiteY110" fmla="*/ 340606 h 902582"/>
              <a:gd name="connsiteX111" fmla="*/ 843157 w 2378076"/>
              <a:gd name="connsiteY111" fmla="*/ 335843 h 902582"/>
              <a:gd name="connsiteX112" fmla="*/ 930276 w 2378076"/>
              <a:gd name="connsiteY112" fmla="*/ 423390 h 902582"/>
              <a:gd name="connsiteX113" fmla="*/ 930276 w 2378076"/>
              <a:gd name="connsiteY113" fmla="*/ 592835 h 902582"/>
              <a:gd name="connsiteX114" fmla="*/ 927466 w 2378076"/>
              <a:gd name="connsiteY114" fmla="*/ 601307 h 902582"/>
              <a:gd name="connsiteX115" fmla="*/ 919035 w 2378076"/>
              <a:gd name="connsiteY115" fmla="*/ 604131 h 902582"/>
              <a:gd name="connsiteX116" fmla="*/ 879691 w 2378076"/>
              <a:gd name="connsiteY116" fmla="*/ 587187 h 902582"/>
              <a:gd name="connsiteX117" fmla="*/ 798192 w 2378076"/>
              <a:gd name="connsiteY117" fmla="*/ 604131 h 902582"/>
              <a:gd name="connsiteX118" fmla="*/ 722313 w 2378076"/>
              <a:gd name="connsiteY118" fmla="*/ 522233 h 902582"/>
              <a:gd name="connsiteX119" fmla="*/ 809433 w 2378076"/>
              <a:gd name="connsiteY119" fmla="*/ 445983 h 902582"/>
              <a:gd name="connsiteX120" fmla="*/ 871260 w 2378076"/>
              <a:gd name="connsiteY120" fmla="*/ 440334 h 902582"/>
              <a:gd name="connsiteX121" fmla="*/ 871260 w 2378076"/>
              <a:gd name="connsiteY121" fmla="*/ 423390 h 902582"/>
              <a:gd name="connsiteX122" fmla="*/ 840346 w 2378076"/>
              <a:gd name="connsiteY122" fmla="*/ 392325 h 902582"/>
              <a:gd name="connsiteX123" fmla="*/ 750416 w 2378076"/>
              <a:gd name="connsiteY123" fmla="*/ 397973 h 902582"/>
              <a:gd name="connsiteX124" fmla="*/ 744796 w 2378076"/>
              <a:gd name="connsiteY124" fmla="*/ 395149 h 902582"/>
              <a:gd name="connsiteX125" fmla="*/ 741985 w 2378076"/>
              <a:gd name="connsiteY125" fmla="*/ 389501 h 902582"/>
              <a:gd name="connsiteX126" fmla="*/ 739175 w 2378076"/>
              <a:gd name="connsiteY126" fmla="*/ 355612 h 902582"/>
              <a:gd name="connsiteX127" fmla="*/ 747606 w 2378076"/>
              <a:gd name="connsiteY127" fmla="*/ 347140 h 902582"/>
              <a:gd name="connsiteX128" fmla="*/ 843157 w 2378076"/>
              <a:gd name="connsiteY128" fmla="*/ 335843 h 902582"/>
              <a:gd name="connsiteX129" fmla="*/ 396875 w 2378076"/>
              <a:gd name="connsiteY129" fmla="*/ 335843 h 902582"/>
              <a:gd name="connsiteX130" fmla="*/ 511175 w 2378076"/>
              <a:gd name="connsiteY130" fmla="*/ 469987 h 902582"/>
              <a:gd name="connsiteX131" fmla="*/ 396875 w 2378076"/>
              <a:gd name="connsiteY131" fmla="*/ 604131 h 902582"/>
              <a:gd name="connsiteX132" fmla="*/ 282575 w 2378076"/>
              <a:gd name="connsiteY132" fmla="*/ 469987 h 902582"/>
              <a:gd name="connsiteX133" fmla="*/ 396875 w 2378076"/>
              <a:gd name="connsiteY133" fmla="*/ 335843 h 902582"/>
              <a:gd name="connsiteX134" fmla="*/ 103585 w 2378076"/>
              <a:gd name="connsiteY134" fmla="*/ 300918 h 902582"/>
              <a:gd name="connsiteX135" fmla="*/ 61913 w 2378076"/>
              <a:gd name="connsiteY135" fmla="*/ 303759 h 902582"/>
              <a:gd name="connsiteX136" fmla="*/ 61913 w 2378076"/>
              <a:gd name="connsiteY136" fmla="*/ 406027 h 902582"/>
              <a:gd name="connsiteX137" fmla="*/ 123032 w 2378076"/>
              <a:gd name="connsiteY137" fmla="*/ 406027 h 902582"/>
              <a:gd name="connsiteX138" fmla="*/ 184151 w 2378076"/>
              <a:gd name="connsiteY138" fmla="*/ 354893 h 902582"/>
              <a:gd name="connsiteX139" fmla="*/ 125810 w 2378076"/>
              <a:gd name="connsiteY139" fmla="*/ 300918 h 902582"/>
              <a:gd name="connsiteX140" fmla="*/ 103585 w 2378076"/>
              <a:gd name="connsiteY140" fmla="*/ 300918 h 902582"/>
              <a:gd name="connsiteX141" fmla="*/ 614557 w 2378076"/>
              <a:gd name="connsiteY141" fmla="*/ 285043 h 902582"/>
              <a:gd name="connsiteX142" fmla="*/ 622912 w 2378076"/>
              <a:gd name="connsiteY142" fmla="*/ 285043 h 902582"/>
              <a:gd name="connsiteX143" fmla="*/ 625698 w 2378076"/>
              <a:gd name="connsiteY143" fmla="*/ 293524 h 902582"/>
              <a:gd name="connsiteX144" fmla="*/ 625698 w 2378076"/>
              <a:gd name="connsiteY144" fmla="*/ 344407 h 902582"/>
              <a:gd name="connsiteX145" fmla="*/ 684184 w 2378076"/>
              <a:gd name="connsiteY145" fmla="*/ 344407 h 902582"/>
              <a:gd name="connsiteX146" fmla="*/ 692540 w 2378076"/>
              <a:gd name="connsiteY146" fmla="*/ 352888 h 902582"/>
              <a:gd name="connsiteX147" fmla="*/ 692540 w 2378076"/>
              <a:gd name="connsiteY147" fmla="*/ 386811 h 902582"/>
              <a:gd name="connsiteX148" fmla="*/ 684184 w 2378076"/>
              <a:gd name="connsiteY148" fmla="*/ 395291 h 902582"/>
              <a:gd name="connsiteX149" fmla="*/ 625698 w 2378076"/>
              <a:gd name="connsiteY149" fmla="*/ 395291 h 902582"/>
              <a:gd name="connsiteX150" fmla="*/ 625698 w 2378076"/>
              <a:gd name="connsiteY150" fmla="*/ 499885 h 902582"/>
              <a:gd name="connsiteX151" fmla="*/ 650763 w 2378076"/>
              <a:gd name="connsiteY151" fmla="*/ 550769 h 902582"/>
              <a:gd name="connsiteX152" fmla="*/ 684184 w 2378076"/>
              <a:gd name="connsiteY152" fmla="*/ 547942 h 902582"/>
              <a:gd name="connsiteX153" fmla="*/ 692540 w 2378076"/>
              <a:gd name="connsiteY153" fmla="*/ 559249 h 902582"/>
              <a:gd name="connsiteX154" fmla="*/ 695325 w 2378076"/>
              <a:gd name="connsiteY154" fmla="*/ 590345 h 902582"/>
              <a:gd name="connsiteX155" fmla="*/ 686969 w 2378076"/>
              <a:gd name="connsiteY155" fmla="*/ 601652 h 902582"/>
              <a:gd name="connsiteX156" fmla="*/ 642408 w 2378076"/>
              <a:gd name="connsiteY156" fmla="*/ 607306 h 902582"/>
              <a:gd name="connsiteX157" fmla="*/ 567211 w 2378076"/>
              <a:gd name="connsiteY157" fmla="*/ 508366 h 902582"/>
              <a:gd name="connsiteX158" fmla="*/ 567211 w 2378076"/>
              <a:gd name="connsiteY158" fmla="*/ 395291 h 902582"/>
              <a:gd name="connsiteX159" fmla="*/ 544930 w 2378076"/>
              <a:gd name="connsiteY159" fmla="*/ 395291 h 902582"/>
              <a:gd name="connsiteX160" fmla="*/ 536575 w 2378076"/>
              <a:gd name="connsiteY160" fmla="*/ 386811 h 902582"/>
              <a:gd name="connsiteX161" fmla="*/ 536575 w 2378076"/>
              <a:gd name="connsiteY161" fmla="*/ 352888 h 902582"/>
              <a:gd name="connsiteX162" fmla="*/ 544930 w 2378076"/>
              <a:gd name="connsiteY162" fmla="*/ 344407 h 902582"/>
              <a:gd name="connsiteX163" fmla="*/ 567211 w 2378076"/>
              <a:gd name="connsiteY163" fmla="*/ 344407 h 902582"/>
              <a:gd name="connsiteX164" fmla="*/ 567211 w 2378076"/>
              <a:gd name="connsiteY164" fmla="*/ 302004 h 902582"/>
              <a:gd name="connsiteX165" fmla="*/ 575566 w 2378076"/>
              <a:gd name="connsiteY165" fmla="*/ 293524 h 902582"/>
              <a:gd name="connsiteX166" fmla="*/ 614557 w 2378076"/>
              <a:gd name="connsiteY166" fmla="*/ 285043 h 902582"/>
              <a:gd name="connsiteX167" fmla="*/ 117618 w 2378076"/>
              <a:gd name="connsiteY167" fmla="*/ 245356 h 902582"/>
              <a:gd name="connsiteX168" fmla="*/ 126019 w 2378076"/>
              <a:gd name="connsiteY168" fmla="*/ 245356 h 902582"/>
              <a:gd name="connsiteX169" fmla="*/ 246438 w 2378076"/>
              <a:gd name="connsiteY169" fmla="*/ 352493 h 902582"/>
              <a:gd name="connsiteX170" fmla="*/ 184828 w 2378076"/>
              <a:gd name="connsiteY170" fmla="*/ 445534 h 902582"/>
              <a:gd name="connsiteX171" fmla="*/ 249238 w 2378076"/>
              <a:gd name="connsiteY171" fmla="*/ 586504 h 902582"/>
              <a:gd name="connsiteX172" fmla="*/ 246438 w 2378076"/>
              <a:gd name="connsiteY172" fmla="*/ 594962 h 902582"/>
              <a:gd name="connsiteX173" fmla="*/ 238037 w 2378076"/>
              <a:gd name="connsiteY173" fmla="*/ 597781 h 902582"/>
              <a:gd name="connsiteX174" fmla="*/ 193230 w 2378076"/>
              <a:gd name="connsiteY174" fmla="*/ 597781 h 902582"/>
              <a:gd name="connsiteX175" fmla="*/ 184828 w 2378076"/>
              <a:gd name="connsiteY175" fmla="*/ 592142 h 902582"/>
              <a:gd name="connsiteX176" fmla="*/ 128820 w 2378076"/>
              <a:gd name="connsiteY176" fmla="*/ 462450 h 902582"/>
              <a:gd name="connsiteX177" fmla="*/ 61610 w 2378076"/>
              <a:gd name="connsiteY177" fmla="*/ 459631 h 902582"/>
              <a:gd name="connsiteX178" fmla="*/ 61610 w 2378076"/>
              <a:gd name="connsiteY178" fmla="*/ 589323 h 902582"/>
              <a:gd name="connsiteX179" fmla="*/ 50408 w 2378076"/>
              <a:gd name="connsiteY179" fmla="*/ 597781 h 902582"/>
              <a:gd name="connsiteX180" fmla="*/ 11202 w 2378076"/>
              <a:gd name="connsiteY180" fmla="*/ 597781 h 902582"/>
              <a:gd name="connsiteX181" fmla="*/ 0 w 2378076"/>
              <a:gd name="connsiteY181" fmla="*/ 589323 h 902582"/>
              <a:gd name="connsiteX182" fmla="*/ 0 w 2378076"/>
              <a:gd name="connsiteY182" fmla="*/ 262273 h 902582"/>
              <a:gd name="connsiteX183" fmla="*/ 8402 w 2378076"/>
              <a:gd name="connsiteY183" fmla="*/ 250995 h 902582"/>
              <a:gd name="connsiteX184" fmla="*/ 117618 w 2378076"/>
              <a:gd name="connsiteY184" fmla="*/ 245356 h 902582"/>
              <a:gd name="connsiteX185" fmla="*/ 1968123 w 2378076"/>
              <a:gd name="connsiteY185" fmla="*/ 200530 h 902582"/>
              <a:gd name="connsiteX186" fmla="*/ 1965325 w 2378076"/>
              <a:gd name="connsiteY186" fmla="*/ 211723 h 902582"/>
              <a:gd name="connsiteX187" fmla="*/ 1976518 w 2378076"/>
              <a:gd name="connsiteY187" fmla="*/ 348840 h 902582"/>
              <a:gd name="connsiteX188" fmla="*/ 1982115 w 2378076"/>
              <a:gd name="connsiteY188" fmla="*/ 362831 h 902582"/>
              <a:gd name="connsiteX189" fmla="*/ 1996106 w 2378076"/>
              <a:gd name="connsiteY189" fmla="*/ 360033 h 902582"/>
              <a:gd name="connsiteX190" fmla="*/ 2119232 w 2378076"/>
              <a:gd name="connsiteY190" fmla="*/ 301269 h 902582"/>
              <a:gd name="connsiteX191" fmla="*/ 2130425 w 2378076"/>
              <a:gd name="connsiteY191" fmla="*/ 292874 h 902582"/>
              <a:gd name="connsiteX192" fmla="*/ 2124828 w 2378076"/>
              <a:gd name="connsiteY192" fmla="*/ 284479 h 902582"/>
              <a:gd name="connsiteX193" fmla="*/ 1979317 w 2378076"/>
              <a:gd name="connsiteY193" fmla="*/ 200530 h 902582"/>
              <a:gd name="connsiteX194" fmla="*/ 1968123 w 2378076"/>
              <a:gd name="connsiteY194" fmla="*/ 200530 h 902582"/>
              <a:gd name="connsiteX195" fmla="*/ 1890255 w 2378076"/>
              <a:gd name="connsiteY195" fmla="*/ 199484 h 902582"/>
              <a:gd name="connsiteX196" fmla="*/ 1884658 w 2378076"/>
              <a:gd name="connsiteY196" fmla="*/ 200536 h 902582"/>
              <a:gd name="connsiteX197" fmla="*/ 1739147 w 2378076"/>
              <a:gd name="connsiteY197" fmla="*/ 284673 h 902582"/>
              <a:gd name="connsiteX198" fmla="*/ 1733550 w 2378076"/>
              <a:gd name="connsiteY198" fmla="*/ 293087 h 902582"/>
              <a:gd name="connsiteX199" fmla="*/ 1744743 w 2378076"/>
              <a:gd name="connsiteY199" fmla="*/ 301501 h 902582"/>
              <a:gd name="connsiteX200" fmla="*/ 1867869 w 2378076"/>
              <a:gd name="connsiteY200" fmla="*/ 363202 h 902582"/>
              <a:gd name="connsiteX201" fmla="*/ 1881860 w 2378076"/>
              <a:gd name="connsiteY201" fmla="*/ 363202 h 902582"/>
              <a:gd name="connsiteX202" fmla="*/ 1887457 w 2378076"/>
              <a:gd name="connsiteY202" fmla="*/ 351983 h 902582"/>
              <a:gd name="connsiteX203" fmla="*/ 1898650 w 2378076"/>
              <a:gd name="connsiteY203" fmla="*/ 214559 h 902582"/>
              <a:gd name="connsiteX204" fmla="*/ 1895852 w 2378076"/>
              <a:gd name="connsiteY204" fmla="*/ 200536 h 902582"/>
              <a:gd name="connsiteX205" fmla="*/ 1890255 w 2378076"/>
              <a:gd name="connsiteY205" fmla="*/ 199484 h 902582"/>
              <a:gd name="connsiteX206" fmla="*/ 1932782 w 2378076"/>
              <a:gd name="connsiteY206" fmla="*/ 151693 h 902582"/>
              <a:gd name="connsiteX207" fmla="*/ 2227264 w 2378076"/>
              <a:gd name="connsiteY207" fmla="*/ 449350 h 902582"/>
              <a:gd name="connsiteX208" fmla="*/ 1932782 w 2378076"/>
              <a:gd name="connsiteY208" fmla="*/ 747007 h 902582"/>
              <a:gd name="connsiteX209" fmla="*/ 1638300 w 2378076"/>
              <a:gd name="connsiteY209" fmla="*/ 449350 h 902582"/>
              <a:gd name="connsiteX210" fmla="*/ 1932782 w 2378076"/>
              <a:gd name="connsiteY210" fmla="*/ 151693 h 902582"/>
              <a:gd name="connsiteX211" fmla="*/ 1931988 w 2378076"/>
              <a:gd name="connsiteY211" fmla="*/ 108832 h 902582"/>
              <a:gd name="connsiteX212" fmla="*/ 1597025 w 2378076"/>
              <a:gd name="connsiteY212" fmla="*/ 447764 h 902582"/>
              <a:gd name="connsiteX213" fmla="*/ 1931988 w 2378076"/>
              <a:gd name="connsiteY213" fmla="*/ 786696 h 902582"/>
              <a:gd name="connsiteX214" fmla="*/ 2266951 w 2378076"/>
              <a:gd name="connsiteY214" fmla="*/ 447764 h 902582"/>
              <a:gd name="connsiteX215" fmla="*/ 1931988 w 2378076"/>
              <a:gd name="connsiteY215" fmla="*/ 108832 h 902582"/>
              <a:gd name="connsiteX216" fmla="*/ 1914436 w 2378076"/>
              <a:gd name="connsiteY216" fmla="*/ 2117 h 902582"/>
              <a:gd name="connsiteX217" fmla="*/ 1917229 w 2378076"/>
              <a:gd name="connsiteY217" fmla="*/ 2117 h 902582"/>
              <a:gd name="connsiteX218" fmla="*/ 1945160 w 2378076"/>
              <a:gd name="connsiteY218" fmla="*/ 2117 h 902582"/>
              <a:gd name="connsiteX219" fmla="*/ 1947953 w 2378076"/>
              <a:gd name="connsiteY219" fmla="*/ 2117 h 902582"/>
              <a:gd name="connsiteX220" fmla="*/ 1964711 w 2378076"/>
              <a:gd name="connsiteY220" fmla="*/ 69864 h 902582"/>
              <a:gd name="connsiteX221" fmla="*/ 1995434 w 2378076"/>
              <a:gd name="connsiteY221" fmla="*/ 75509 h 902582"/>
              <a:gd name="connsiteX222" fmla="*/ 2031743 w 2378076"/>
              <a:gd name="connsiteY222" fmla="*/ 13408 h 902582"/>
              <a:gd name="connsiteX223" fmla="*/ 2059673 w 2378076"/>
              <a:gd name="connsiteY223" fmla="*/ 19054 h 902582"/>
              <a:gd name="connsiteX224" fmla="*/ 2062466 w 2378076"/>
              <a:gd name="connsiteY224" fmla="*/ 19054 h 902582"/>
              <a:gd name="connsiteX225" fmla="*/ 2062466 w 2378076"/>
              <a:gd name="connsiteY225" fmla="*/ 21876 h 902582"/>
              <a:gd name="connsiteX226" fmla="*/ 2068052 w 2378076"/>
              <a:gd name="connsiteY226" fmla="*/ 55750 h 902582"/>
              <a:gd name="connsiteX227" fmla="*/ 2062466 w 2378076"/>
              <a:gd name="connsiteY227" fmla="*/ 92446 h 902582"/>
              <a:gd name="connsiteX228" fmla="*/ 2090396 w 2378076"/>
              <a:gd name="connsiteY228" fmla="*/ 103737 h 902582"/>
              <a:gd name="connsiteX229" fmla="*/ 2140670 w 2378076"/>
              <a:gd name="connsiteY229" fmla="*/ 55750 h 902582"/>
              <a:gd name="connsiteX230" fmla="*/ 2140670 w 2378076"/>
              <a:gd name="connsiteY230" fmla="*/ 52927 h 902582"/>
              <a:gd name="connsiteX231" fmla="*/ 2143463 w 2378076"/>
              <a:gd name="connsiteY231" fmla="*/ 55750 h 902582"/>
              <a:gd name="connsiteX232" fmla="*/ 2168600 w 2378076"/>
              <a:gd name="connsiteY232" fmla="*/ 69864 h 902582"/>
              <a:gd name="connsiteX233" fmla="*/ 2168600 w 2378076"/>
              <a:gd name="connsiteY233" fmla="*/ 72686 h 902582"/>
              <a:gd name="connsiteX234" fmla="*/ 2149049 w 2378076"/>
              <a:gd name="connsiteY234" fmla="*/ 140433 h 902582"/>
              <a:gd name="connsiteX235" fmla="*/ 2174186 w 2378076"/>
              <a:gd name="connsiteY235" fmla="*/ 157370 h 902582"/>
              <a:gd name="connsiteX236" fmla="*/ 2235633 w 2378076"/>
              <a:gd name="connsiteY236" fmla="*/ 123496 h 902582"/>
              <a:gd name="connsiteX237" fmla="*/ 2257977 w 2378076"/>
              <a:gd name="connsiteY237" fmla="*/ 143256 h 902582"/>
              <a:gd name="connsiteX238" fmla="*/ 2257977 w 2378076"/>
              <a:gd name="connsiteY238" fmla="*/ 146079 h 902582"/>
              <a:gd name="connsiteX239" fmla="*/ 2221667 w 2378076"/>
              <a:gd name="connsiteY239" fmla="*/ 208180 h 902582"/>
              <a:gd name="connsiteX240" fmla="*/ 2241219 w 2378076"/>
              <a:gd name="connsiteY240" fmla="*/ 230762 h 902582"/>
              <a:gd name="connsiteX241" fmla="*/ 2308251 w 2378076"/>
              <a:gd name="connsiteY241" fmla="*/ 213825 h 902582"/>
              <a:gd name="connsiteX242" fmla="*/ 2311044 w 2378076"/>
              <a:gd name="connsiteY242" fmla="*/ 213825 h 902582"/>
              <a:gd name="connsiteX243" fmla="*/ 2325009 w 2378076"/>
              <a:gd name="connsiteY243" fmla="*/ 239230 h 902582"/>
              <a:gd name="connsiteX244" fmla="*/ 2325009 w 2378076"/>
              <a:gd name="connsiteY244" fmla="*/ 242053 h 902582"/>
              <a:gd name="connsiteX245" fmla="*/ 2274735 w 2378076"/>
              <a:gd name="connsiteY245" fmla="*/ 292863 h 902582"/>
              <a:gd name="connsiteX246" fmla="*/ 2285907 w 2378076"/>
              <a:gd name="connsiteY246" fmla="*/ 321091 h 902582"/>
              <a:gd name="connsiteX247" fmla="*/ 2355732 w 2378076"/>
              <a:gd name="connsiteY247" fmla="*/ 321091 h 902582"/>
              <a:gd name="connsiteX248" fmla="*/ 2358525 w 2378076"/>
              <a:gd name="connsiteY248" fmla="*/ 321091 h 902582"/>
              <a:gd name="connsiteX249" fmla="*/ 2366904 w 2378076"/>
              <a:gd name="connsiteY249" fmla="*/ 349318 h 902582"/>
              <a:gd name="connsiteX250" fmla="*/ 2366904 w 2378076"/>
              <a:gd name="connsiteY250" fmla="*/ 352141 h 902582"/>
              <a:gd name="connsiteX251" fmla="*/ 2364111 w 2378076"/>
              <a:gd name="connsiteY251" fmla="*/ 352141 h 902582"/>
              <a:gd name="connsiteX252" fmla="*/ 2305458 w 2378076"/>
              <a:gd name="connsiteY252" fmla="*/ 388837 h 902582"/>
              <a:gd name="connsiteX253" fmla="*/ 2308251 w 2378076"/>
              <a:gd name="connsiteY253" fmla="*/ 417065 h 902582"/>
              <a:gd name="connsiteX254" fmla="*/ 2375283 w 2378076"/>
              <a:gd name="connsiteY254" fmla="*/ 436824 h 902582"/>
              <a:gd name="connsiteX255" fmla="*/ 2378076 w 2378076"/>
              <a:gd name="connsiteY255" fmla="*/ 436824 h 902582"/>
              <a:gd name="connsiteX256" fmla="*/ 2378076 w 2378076"/>
              <a:gd name="connsiteY256" fmla="*/ 450938 h 902582"/>
              <a:gd name="connsiteX257" fmla="*/ 2378076 w 2378076"/>
              <a:gd name="connsiteY257" fmla="*/ 467875 h 902582"/>
              <a:gd name="connsiteX258" fmla="*/ 2375283 w 2378076"/>
              <a:gd name="connsiteY258" fmla="*/ 467875 h 902582"/>
              <a:gd name="connsiteX259" fmla="*/ 2308251 w 2378076"/>
              <a:gd name="connsiteY259" fmla="*/ 487634 h 902582"/>
              <a:gd name="connsiteX260" fmla="*/ 2302665 w 2378076"/>
              <a:gd name="connsiteY260" fmla="*/ 515862 h 902582"/>
              <a:gd name="connsiteX261" fmla="*/ 2364111 w 2378076"/>
              <a:gd name="connsiteY261" fmla="*/ 552558 h 902582"/>
              <a:gd name="connsiteX262" fmla="*/ 2364111 w 2378076"/>
              <a:gd name="connsiteY262" fmla="*/ 555381 h 902582"/>
              <a:gd name="connsiteX263" fmla="*/ 2358525 w 2378076"/>
              <a:gd name="connsiteY263" fmla="*/ 583609 h 902582"/>
              <a:gd name="connsiteX264" fmla="*/ 2355732 w 2378076"/>
              <a:gd name="connsiteY264" fmla="*/ 583609 h 902582"/>
              <a:gd name="connsiteX265" fmla="*/ 2285907 w 2378076"/>
              <a:gd name="connsiteY265" fmla="*/ 583609 h 902582"/>
              <a:gd name="connsiteX266" fmla="*/ 2274735 w 2378076"/>
              <a:gd name="connsiteY266" fmla="*/ 611836 h 902582"/>
              <a:gd name="connsiteX267" fmla="*/ 2325009 w 2378076"/>
              <a:gd name="connsiteY267" fmla="*/ 659824 h 902582"/>
              <a:gd name="connsiteX268" fmla="*/ 2325009 w 2378076"/>
              <a:gd name="connsiteY268" fmla="*/ 662646 h 902582"/>
              <a:gd name="connsiteX269" fmla="*/ 2311044 w 2378076"/>
              <a:gd name="connsiteY269" fmla="*/ 688051 h 902582"/>
              <a:gd name="connsiteX270" fmla="*/ 2308251 w 2378076"/>
              <a:gd name="connsiteY270" fmla="*/ 690874 h 902582"/>
              <a:gd name="connsiteX271" fmla="*/ 2238425 w 2378076"/>
              <a:gd name="connsiteY271" fmla="*/ 671115 h 902582"/>
              <a:gd name="connsiteX272" fmla="*/ 2221667 w 2378076"/>
              <a:gd name="connsiteY272" fmla="*/ 696520 h 902582"/>
              <a:gd name="connsiteX273" fmla="*/ 2257977 w 2378076"/>
              <a:gd name="connsiteY273" fmla="*/ 758621 h 902582"/>
              <a:gd name="connsiteX274" fmla="*/ 2255184 w 2378076"/>
              <a:gd name="connsiteY274" fmla="*/ 758621 h 902582"/>
              <a:gd name="connsiteX275" fmla="*/ 2235633 w 2378076"/>
              <a:gd name="connsiteY275" fmla="*/ 781203 h 902582"/>
              <a:gd name="connsiteX276" fmla="*/ 2232839 w 2378076"/>
              <a:gd name="connsiteY276" fmla="*/ 781203 h 902582"/>
              <a:gd name="connsiteX277" fmla="*/ 2171393 w 2378076"/>
              <a:gd name="connsiteY277" fmla="*/ 744507 h 902582"/>
              <a:gd name="connsiteX278" fmla="*/ 2149049 w 2378076"/>
              <a:gd name="connsiteY278" fmla="*/ 764266 h 902582"/>
              <a:gd name="connsiteX279" fmla="*/ 2168600 w 2378076"/>
              <a:gd name="connsiteY279" fmla="*/ 829190 h 902582"/>
              <a:gd name="connsiteX280" fmla="*/ 2168600 w 2378076"/>
              <a:gd name="connsiteY280" fmla="*/ 832013 h 902582"/>
              <a:gd name="connsiteX281" fmla="*/ 2165807 w 2378076"/>
              <a:gd name="connsiteY281" fmla="*/ 834836 h 902582"/>
              <a:gd name="connsiteX282" fmla="*/ 2140670 w 2378076"/>
              <a:gd name="connsiteY282" fmla="*/ 848949 h 902582"/>
              <a:gd name="connsiteX283" fmla="*/ 2090396 w 2378076"/>
              <a:gd name="connsiteY283" fmla="*/ 798140 h 902582"/>
              <a:gd name="connsiteX284" fmla="*/ 2062466 w 2378076"/>
              <a:gd name="connsiteY284" fmla="*/ 809431 h 902582"/>
              <a:gd name="connsiteX285" fmla="*/ 2065259 w 2378076"/>
              <a:gd name="connsiteY285" fmla="*/ 846127 h 902582"/>
              <a:gd name="connsiteX286" fmla="*/ 2062466 w 2378076"/>
              <a:gd name="connsiteY286" fmla="*/ 882823 h 902582"/>
              <a:gd name="connsiteX287" fmla="*/ 2059673 w 2378076"/>
              <a:gd name="connsiteY287" fmla="*/ 882823 h 902582"/>
              <a:gd name="connsiteX288" fmla="*/ 2031743 w 2378076"/>
              <a:gd name="connsiteY288" fmla="*/ 891291 h 902582"/>
              <a:gd name="connsiteX289" fmla="*/ 1995434 w 2378076"/>
              <a:gd name="connsiteY289" fmla="*/ 829190 h 902582"/>
              <a:gd name="connsiteX290" fmla="*/ 1967504 w 2378076"/>
              <a:gd name="connsiteY290" fmla="*/ 832013 h 902582"/>
              <a:gd name="connsiteX291" fmla="*/ 1947953 w 2378076"/>
              <a:gd name="connsiteY291" fmla="*/ 902582 h 902582"/>
              <a:gd name="connsiteX292" fmla="*/ 1945160 w 2378076"/>
              <a:gd name="connsiteY292" fmla="*/ 902582 h 902582"/>
              <a:gd name="connsiteX293" fmla="*/ 1917229 w 2378076"/>
              <a:gd name="connsiteY293" fmla="*/ 902582 h 902582"/>
              <a:gd name="connsiteX294" fmla="*/ 1914436 w 2378076"/>
              <a:gd name="connsiteY294" fmla="*/ 902582 h 902582"/>
              <a:gd name="connsiteX295" fmla="*/ 1897678 w 2378076"/>
              <a:gd name="connsiteY295" fmla="*/ 832013 h 902582"/>
              <a:gd name="connsiteX296" fmla="*/ 1866955 w 2378076"/>
              <a:gd name="connsiteY296" fmla="*/ 829190 h 902582"/>
              <a:gd name="connsiteX297" fmla="*/ 1833439 w 2378076"/>
              <a:gd name="connsiteY297" fmla="*/ 891291 h 902582"/>
              <a:gd name="connsiteX298" fmla="*/ 1830646 w 2378076"/>
              <a:gd name="connsiteY298" fmla="*/ 891291 h 902582"/>
              <a:gd name="connsiteX299" fmla="*/ 1802716 w 2378076"/>
              <a:gd name="connsiteY299" fmla="*/ 882823 h 902582"/>
              <a:gd name="connsiteX300" fmla="*/ 1799923 w 2378076"/>
              <a:gd name="connsiteY300" fmla="*/ 882823 h 902582"/>
              <a:gd name="connsiteX301" fmla="*/ 1799923 w 2378076"/>
              <a:gd name="connsiteY301" fmla="*/ 880000 h 902582"/>
              <a:gd name="connsiteX302" fmla="*/ 1797130 w 2378076"/>
              <a:gd name="connsiteY302" fmla="*/ 846127 h 902582"/>
              <a:gd name="connsiteX303" fmla="*/ 1799923 w 2378076"/>
              <a:gd name="connsiteY303" fmla="*/ 809431 h 902582"/>
              <a:gd name="connsiteX304" fmla="*/ 1774786 w 2378076"/>
              <a:gd name="connsiteY304" fmla="*/ 798140 h 902582"/>
              <a:gd name="connsiteX305" fmla="*/ 1724512 w 2378076"/>
              <a:gd name="connsiteY305" fmla="*/ 848949 h 902582"/>
              <a:gd name="connsiteX306" fmla="*/ 1721719 w 2378076"/>
              <a:gd name="connsiteY306" fmla="*/ 851772 h 902582"/>
              <a:gd name="connsiteX307" fmla="*/ 1721719 w 2378076"/>
              <a:gd name="connsiteY307" fmla="*/ 848949 h 902582"/>
              <a:gd name="connsiteX308" fmla="*/ 1696582 w 2378076"/>
              <a:gd name="connsiteY308" fmla="*/ 834836 h 902582"/>
              <a:gd name="connsiteX309" fmla="*/ 1696582 w 2378076"/>
              <a:gd name="connsiteY309" fmla="*/ 832013 h 902582"/>
              <a:gd name="connsiteX310" fmla="*/ 1713340 w 2378076"/>
              <a:gd name="connsiteY310" fmla="*/ 764266 h 902582"/>
              <a:gd name="connsiteX311" fmla="*/ 1690996 w 2378076"/>
              <a:gd name="connsiteY311" fmla="*/ 744507 h 902582"/>
              <a:gd name="connsiteX312" fmla="*/ 1629549 w 2378076"/>
              <a:gd name="connsiteY312" fmla="*/ 781203 h 902582"/>
              <a:gd name="connsiteX313" fmla="*/ 1626756 w 2378076"/>
              <a:gd name="connsiteY313" fmla="*/ 781203 h 902582"/>
              <a:gd name="connsiteX314" fmla="*/ 1607205 w 2378076"/>
              <a:gd name="connsiteY314" fmla="*/ 761443 h 902582"/>
              <a:gd name="connsiteX315" fmla="*/ 1604412 w 2378076"/>
              <a:gd name="connsiteY315" fmla="*/ 758621 h 902582"/>
              <a:gd name="connsiteX316" fmla="*/ 1640722 w 2378076"/>
              <a:gd name="connsiteY316" fmla="*/ 696520 h 902582"/>
              <a:gd name="connsiteX317" fmla="*/ 1623963 w 2378076"/>
              <a:gd name="connsiteY317" fmla="*/ 671115 h 902582"/>
              <a:gd name="connsiteX318" fmla="*/ 1554138 w 2378076"/>
              <a:gd name="connsiteY318" fmla="*/ 690874 h 902582"/>
              <a:gd name="connsiteX319" fmla="*/ 1537380 w 2378076"/>
              <a:gd name="connsiteY319" fmla="*/ 665469 h 902582"/>
              <a:gd name="connsiteX320" fmla="*/ 1537380 w 2378076"/>
              <a:gd name="connsiteY320" fmla="*/ 662646 h 902582"/>
              <a:gd name="connsiteX321" fmla="*/ 1587654 w 2378076"/>
              <a:gd name="connsiteY321" fmla="*/ 611836 h 902582"/>
              <a:gd name="connsiteX322" fmla="*/ 1576482 w 2378076"/>
              <a:gd name="connsiteY322" fmla="*/ 583609 h 902582"/>
              <a:gd name="connsiteX323" fmla="*/ 1506657 w 2378076"/>
              <a:gd name="connsiteY323" fmla="*/ 583609 h 902582"/>
              <a:gd name="connsiteX324" fmla="*/ 1503864 w 2378076"/>
              <a:gd name="connsiteY324" fmla="*/ 583609 h 902582"/>
              <a:gd name="connsiteX325" fmla="*/ 1495485 w 2378076"/>
              <a:gd name="connsiteY325" fmla="*/ 555381 h 902582"/>
              <a:gd name="connsiteX326" fmla="*/ 1495485 w 2378076"/>
              <a:gd name="connsiteY326" fmla="*/ 552558 h 902582"/>
              <a:gd name="connsiteX327" fmla="*/ 1498278 w 2378076"/>
              <a:gd name="connsiteY327" fmla="*/ 552558 h 902582"/>
              <a:gd name="connsiteX328" fmla="*/ 1559724 w 2378076"/>
              <a:gd name="connsiteY328" fmla="*/ 515862 h 902582"/>
              <a:gd name="connsiteX329" fmla="*/ 1554138 w 2378076"/>
              <a:gd name="connsiteY329" fmla="*/ 484812 h 902582"/>
              <a:gd name="connsiteX330" fmla="*/ 1487106 w 2378076"/>
              <a:gd name="connsiteY330" fmla="*/ 467875 h 902582"/>
              <a:gd name="connsiteX331" fmla="*/ 1484313 w 2378076"/>
              <a:gd name="connsiteY331" fmla="*/ 467875 h 902582"/>
              <a:gd name="connsiteX332" fmla="*/ 1484313 w 2378076"/>
              <a:gd name="connsiteY332" fmla="*/ 465052 h 902582"/>
              <a:gd name="connsiteX333" fmla="*/ 1484313 w 2378076"/>
              <a:gd name="connsiteY333" fmla="*/ 450938 h 902582"/>
              <a:gd name="connsiteX334" fmla="*/ 1484313 w 2378076"/>
              <a:gd name="connsiteY334" fmla="*/ 436824 h 902582"/>
              <a:gd name="connsiteX335" fmla="*/ 1484313 w 2378076"/>
              <a:gd name="connsiteY335" fmla="*/ 434002 h 902582"/>
              <a:gd name="connsiteX336" fmla="*/ 1487106 w 2378076"/>
              <a:gd name="connsiteY336" fmla="*/ 434002 h 902582"/>
              <a:gd name="connsiteX337" fmla="*/ 1554138 w 2378076"/>
              <a:gd name="connsiteY337" fmla="*/ 417065 h 902582"/>
              <a:gd name="connsiteX338" fmla="*/ 1556931 w 2378076"/>
              <a:gd name="connsiteY338" fmla="*/ 386014 h 902582"/>
              <a:gd name="connsiteX339" fmla="*/ 1498278 w 2378076"/>
              <a:gd name="connsiteY339" fmla="*/ 352141 h 902582"/>
              <a:gd name="connsiteX340" fmla="*/ 1495485 w 2378076"/>
              <a:gd name="connsiteY340" fmla="*/ 349318 h 902582"/>
              <a:gd name="connsiteX341" fmla="*/ 1503864 w 2378076"/>
              <a:gd name="connsiteY341" fmla="*/ 321091 h 902582"/>
              <a:gd name="connsiteX342" fmla="*/ 1503864 w 2378076"/>
              <a:gd name="connsiteY342" fmla="*/ 318268 h 902582"/>
              <a:gd name="connsiteX343" fmla="*/ 1506657 w 2378076"/>
              <a:gd name="connsiteY343" fmla="*/ 318268 h 902582"/>
              <a:gd name="connsiteX344" fmla="*/ 1576482 w 2378076"/>
              <a:gd name="connsiteY344" fmla="*/ 318268 h 902582"/>
              <a:gd name="connsiteX345" fmla="*/ 1587654 w 2378076"/>
              <a:gd name="connsiteY345" fmla="*/ 292863 h 902582"/>
              <a:gd name="connsiteX346" fmla="*/ 1537380 w 2378076"/>
              <a:gd name="connsiteY346" fmla="*/ 242053 h 902582"/>
              <a:gd name="connsiteX347" fmla="*/ 1537380 w 2378076"/>
              <a:gd name="connsiteY347" fmla="*/ 239230 h 902582"/>
              <a:gd name="connsiteX348" fmla="*/ 1551345 w 2378076"/>
              <a:gd name="connsiteY348" fmla="*/ 213825 h 902582"/>
              <a:gd name="connsiteX349" fmla="*/ 1554138 w 2378076"/>
              <a:gd name="connsiteY349" fmla="*/ 213825 h 902582"/>
              <a:gd name="connsiteX350" fmla="*/ 1621170 w 2378076"/>
              <a:gd name="connsiteY350" fmla="*/ 230762 h 902582"/>
              <a:gd name="connsiteX351" fmla="*/ 1640722 w 2378076"/>
              <a:gd name="connsiteY351" fmla="*/ 208180 h 902582"/>
              <a:gd name="connsiteX352" fmla="*/ 1604412 w 2378076"/>
              <a:gd name="connsiteY352" fmla="*/ 146079 h 902582"/>
              <a:gd name="connsiteX353" fmla="*/ 1604412 w 2378076"/>
              <a:gd name="connsiteY353" fmla="*/ 143256 h 902582"/>
              <a:gd name="connsiteX354" fmla="*/ 1626756 w 2378076"/>
              <a:gd name="connsiteY354" fmla="*/ 123496 h 902582"/>
              <a:gd name="connsiteX355" fmla="*/ 1626756 w 2378076"/>
              <a:gd name="connsiteY355" fmla="*/ 120674 h 902582"/>
              <a:gd name="connsiteX356" fmla="*/ 1629549 w 2378076"/>
              <a:gd name="connsiteY356" fmla="*/ 120674 h 902582"/>
              <a:gd name="connsiteX357" fmla="*/ 1688203 w 2378076"/>
              <a:gd name="connsiteY357" fmla="*/ 157370 h 902582"/>
              <a:gd name="connsiteX358" fmla="*/ 1710547 w 2378076"/>
              <a:gd name="connsiteY358" fmla="*/ 140433 h 902582"/>
              <a:gd name="connsiteX359" fmla="*/ 1693789 w 2378076"/>
              <a:gd name="connsiteY359" fmla="*/ 72686 h 902582"/>
              <a:gd name="connsiteX360" fmla="*/ 1693789 w 2378076"/>
              <a:gd name="connsiteY360" fmla="*/ 69864 h 902582"/>
              <a:gd name="connsiteX361" fmla="*/ 1718926 w 2378076"/>
              <a:gd name="connsiteY361" fmla="*/ 52927 h 902582"/>
              <a:gd name="connsiteX362" fmla="*/ 1721719 w 2378076"/>
              <a:gd name="connsiteY362" fmla="*/ 52927 h 902582"/>
              <a:gd name="connsiteX363" fmla="*/ 1721719 w 2378076"/>
              <a:gd name="connsiteY363" fmla="*/ 55750 h 902582"/>
              <a:gd name="connsiteX364" fmla="*/ 1771993 w 2378076"/>
              <a:gd name="connsiteY364" fmla="*/ 103737 h 902582"/>
              <a:gd name="connsiteX365" fmla="*/ 1799923 w 2378076"/>
              <a:gd name="connsiteY365" fmla="*/ 92446 h 902582"/>
              <a:gd name="connsiteX366" fmla="*/ 1794337 w 2378076"/>
              <a:gd name="connsiteY366" fmla="*/ 55750 h 902582"/>
              <a:gd name="connsiteX367" fmla="*/ 1799923 w 2378076"/>
              <a:gd name="connsiteY367" fmla="*/ 21876 h 902582"/>
              <a:gd name="connsiteX368" fmla="*/ 1799923 w 2378076"/>
              <a:gd name="connsiteY368" fmla="*/ 19054 h 902582"/>
              <a:gd name="connsiteX369" fmla="*/ 1827853 w 2378076"/>
              <a:gd name="connsiteY369" fmla="*/ 13408 h 902582"/>
              <a:gd name="connsiteX370" fmla="*/ 1830646 w 2378076"/>
              <a:gd name="connsiteY370" fmla="*/ 10585 h 902582"/>
              <a:gd name="connsiteX371" fmla="*/ 1830646 w 2378076"/>
              <a:gd name="connsiteY371" fmla="*/ 13408 h 902582"/>
              <a:gd name="connsiteX372" fmla="*/ 1866955 w 2378076"/>
              <a:gd name="connsiteY372" fmla="*/ 75509 h 902582"/>
              <a:gd name="connsiteX373" fmla="*/ 1897678 w 2378076"/>
              <a:gd name="connsiteY373" fmla="*/ 69864 h 902582"/>
              <a:gd name="connsiteX374" fmla="*/ 1914436 w 2378076"/>
              <a:gd name="connsiteY374" fmla="*/ 2117 h 9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Lst>
            <a:rect l="l" t="t" r="r" b="b"/>
            <a:pathLst>
              <a:path w="2378076" h="902582">
                <a:moveTo>
                  <a:pt x="1869753" y="541874"/>
                </a:moveTo>
                <a:cubicBezTo>
                  <a:pt x="1869753" y="541874"/>
                  <a:pt x="1869753" y="541874"/>
                  <a:pt x="1745039" y="604157"/>
                </a:cubicBezTo>
                <a:cubicBezTo>
                  <a:pt x="1742268" y="604157"/>
                  <a:pt x="1736725" y="606988"/>
                  <a:pt x="1736725" y="609819"/>
                </a:cubicBezTo>
                <a:cubicBezTo>
                  <a:pt x="1736725" y="612651"/>
                  <a:pt x="1736725" y="612651"/>
                  <a:pt x="1736725" y="612651"/>
                </a:cubicBezTo>
                <a:cubicBezTo>
                  <a:pt x="1736725" y="615482"/>
                  <a:pt x="1739496" y="618313"/>
                  <a:pt x="1742268" y="621144"/>
                </a:cubicBezTo>
                <a:cubicBezTo>
                  <a:pt x="1783839" y="666440"/>
                  <a:pt x="1825410" y="691920"/>
                  <a:pt x="1886381" y="706075"/>
                </a:cubicBezTo>
                <a:cubicBezTo>
                  <a:pt x="1889152" y="706075"/>
                  <a:pt x="1891924" y="708906"/>
                  <a:pt x="1894695" y="706075"/>
                </a:cubicBezTo>
                <a:cubicBezTo>
                  <a:pt x="1897467" y="703244"/>
                  <a:pt x="1900238" y="700413"/>
                  <a:pt x="1897467" y="691920"/>
                </a:cubicBezTo>
                <a:cubicBezTo>
                  <a:pt x="1897467" y="691920"/>
                  <a:pt x="1897467" y="691920"/>
                  <a:pt x="1889152" y="553198"/>
                </a:cubicBezTo>
                <a:cubicBezTo>
                  <a:pt x="1889152" y="547536"/>
                  <a:pt x="1886381" y="544705"/>
                  <a:pt x="1883610" y="541874"/>
                </a:cubicBezTo>
                <a:cubicBezTo>
                  <a:pt x="1878067" y="539043"/>
                  <a:pt x="1875295" y="539043"/>
                  <a:pt x="1869753" y="541874"/>
                </a:cubicBezTo>
                <a:close/>
                <a:moveTo>
                  <a:pt x="1982115" y="539043"/>
                </a:moveTo>
                <a:cubicBezTo>
                  <a:pt x="1979317" y="541868"/>
                  <a:pt x="1976518" y="547519"/>
                  <a:pt x="1976518" y="550344"/>
                </a:cubicBezTo>
                <a:cubicBezTo>
                  <a:pt x="1976518" y="550344"/>
                  <a:pt x="1976518" y="550344"/>
                  <a:pt x="1965325" y="691605"/>
                </a:cubicBezTo>
                <a:cubicBezTo>
                  <a:pt x="1965325" y="694430"/>
                  <a:pt x="1965325" y="700081"/>
                  <a:pt x="1968123" y="702906"/>
                </a:cubicBezTo>
                <a:cubicBezTo>
                  <a:pt x="1970922" y="705731"/>
                  <a:pt x="1973720" y="705731"/>
                  <a:pt x="1979317" y="702906"/>
                </a:cubicBezTo>
                <a:cubicBezTo>
                  <a:pt x="2038081" y="688780"/>
                  <a:pt x="2082854" y="663353"/>
                  <a:pt x="2124828" y="618149"/>
                </a:cubicBezTo>
                <a:cubicBezTo>
                  <a:pt x="2127627" y="615324"/>
                  <a:pt x="2130425" y="612499"/>
                  <a:pt x="2130425" y="609674"/>
                </a:cubicBezTo>
                <a:cubicBezTo>
                  <a:pt x="2127627" y="606849"/>
                  <a:pt x="2124828" y="604023"/>
                  <a:pt x="2119232" y="601198"/>
                </a:cubicBezTo>
                <a:cubicBezTo>
                  <a:pt x="2119232" y="601198"/>
                  <a:pt x="2119232" y="601198"/>
                  <a:pt x="1996106" y="539043"/>
                </a:cubicBezTo>
                <a:cubicBezTo>
                  <a:pt x="1990510" y="539043"/>
                  <a:pt x="1987711" y="539043"/>
                  <a:pt x="1982115" y="539043"/>
                </a:cubicBezTo>
                <a:close/>
                <a:moveTo>
                  <a:pt x="871538" y="485068"/>
                </a:moveTo>
                <a:lnTo>
                  <a:pt x="814983" y="487862"/>
                </a:lnTo>
                <a:cubicBezTo>
                  <a:pt x="792361" y="490656"/>
                  <a:pt x="781050" y="501832"/>
                  <a:pt x="781050" y="521390"/>
                </a:cubicBezTo>
                <a:cubicBezTo>
                  <a:pt x="781050" y="532566"/>
                  <a:pt x="783878" y="554918"/>
                  <a:pt x="806500" y="554918"/>
                </a:cubicBezTo>
                <a:cubicBezTo>
                  <a:pt x="834777" y="554918"/>
                  <a:pt x="871538" y="543742"/>
                  <a:pt x="871538" y="543742"/>
                </a:cubicBezTo>
                <a:cubicBezTo>
                  <a:pt x="871538" y="485068"/>
                  <a:pt x="871538" y="485068"/>
                  <a:pt x="871538" y="485068"/>
                </a:cubicBezTo>
                <a:close/>
                <a:moveTo>
                  <a:pt x="396876" y="389818"/>
                </a:moveTo>
                <a:cubicBezTo>
                  <a:pt x="355204" y="389818"/>
                  <a:pt x="341313" y="412372"/>
                  <a:pt x="341313" y="471575"/>
                </a:cubicBezTo>
                <a:cubicBezTo>
                  <a:pt x="341313" y="522320"/>
                  <a:pt x="349648" y="553331"/>
                  <a:pt x="396876" y="553331"/>
                </a:cubicBezTo>
                <a:cubicBezTo>
                  <a:pt x="444104" y="553331"/>
                  <a:pt x="452438" y="522320"/>
                  <a:pt x="452438" y="471575"/>
                </a:cubicBezTo>
                <a:cubicBezTo>
                  <a:pt x="452438" y="412372"/>
                  <a:pt x="435769" y="389818"/>
                  <a:pt x="396876" y="389818"/>
                </a:cubicBezTo>
                <a:close/>
                <a:moveTo>
                  <a:pt x="1964442" y="378529"/>
                </a:moveTo>
                <a:cubicBezTo>
                  <a:pt x="1960604" y="379235"/>
                  <a:pt x="1957114" y="381352"/>
                  <a:pt x="1954322" y="385585"/>
                </a:cubicBezTo>
                <a:cubicBezTo>
                  <a:pt x="1948738" y="394052"/>
                  <a:pt x="1951530" y="402518"/>
                  <a:pt x="1957114" y="408163"/>
                </a:cubicBezTo>
                <a:cubicBezTo>
                  <a:pt x="1971073" y="416629"/>
                  <a:pt x="1979448" y="433563"/>
                  <a:pt x="1979448" y="450496"/>
                </a:cubicBezTo>
                <a:cubicBezTo>
                  <a:pt x="1979448" y="475896"/>
                  <a:pt x="1957114" y="498474"/>
                  <a:pt x="1931987" y="498474"/>
                </a:cubicBezTo>
                <a:cubicBezTo>
                  <a:pt x="1906861" y="498474"/>
                  <a:pt x="1884527" y="475896"/>
                  <a:pt x="1884527" y="450496"/>
                </a:cubicBezTo>
                <a:cubicBezTo>
                  <a:pt x="1884527" y="433563"/>
                  <a:pt x="1892902" y="416629"/>
                  <a:pt x="1906861" y="408163"/>
                </a:cubicBezTo>
                <a:cubicBezTo>
                  <a:pt x="1912445" y="402518"/>
                  <a:pt x="1915237" y="394052"/>
                  <a:pt x="1909653" y="385585"/>
                </a:cubicBezTo>
                <a:cubicBezTo>
                  <a:pt x="1904069" y="377118"/>
                  <a:pt x="1895694" y="377118"/>
                  <a:pt x="1887319" y="382763"/>
                </a:cubicBezTo>
                <a:cubicBezTo>
                  <a:pt x="1864984" y="396874"/>
                  <a:pt x="1851025" y="422274"/>
                  <a:pt x="1851025" y="450496"/>
                </a:cubicBezTo>
                <a:cubicBezTo>
                  <a:pt x="1851025" y="492829"/>
                  <a:pt x="1887319" y="529518"/>
                  <a:pt x="1931987" y="529518"/>
                </a:cubicBezTo>
                <a:cubicBezTo>
                  <a:pt x="1976656" y="529518"/>
                  <a:pt x="2012950" y="492829"/>
                  <a:pt x="2012950" y="450496"/>
                </a:cubicBezTo>
                <a:cubicBezTo>
                  <a:pt x="2012950" y="422274"/>
                  <a:pt x="1998991" y="396874"/>
                  <a:pt x="1976656" y="379940"/>
                </a:cubicBezTo>
                <a:cubicBezTo>
                  <a:pt x="1972469" y="378529"/>
                  <a:pt x="1968281" y="377824"/>
                  <a:pt x="1964442" y="378529"/>
                </a:cubicBezTo>
                <a:close/>
                <a:moveTo>
                  <a:pt x="2166711" y="358068"/>
                </a:moveTo>
                <a:cubicBezTo>
                  <a:pt x="2163905" y="358068"/>
                  <a:pt x="2158292" y="358068"/>
                  <a:pt x="2155485" y="360888"/>
                </a:cubicBezTo>
                <a:cubicBezTo>
                  <a:pt x="2155485" y="360888"/>
                  <a:pt x="2155485" y="360888"/>
                  <a:pt x="2040419" y="439837"/>
                </a:cubicBezTo>
                <a:cubicBezTo>
                  <a:pt x="2034806" y="442656"/>
                  <a:pt x="2032000" y="448295"/>
                  <a:pt x="2032000" y="451115"/>
                </a:cubicBezTo>
                <a:cubicBezTo>
                  <a:pt x="2032000" y="456754"/>
                  <a:pt x="2034806" y="459574"/>
                  <a:pt x="2040419" y="462393"/>
                </a:cubicBezTo>
                <a:cubicBezTo>
                  <a:pt x="2040419" y="462393"/>
                  <a:pt x="2040419" y="462393"/>
                  <a:pt x="2155485" y="541342"/>
                </a:cubicBezTo>
                <a:cubicBezTo>
                  <a:pt x="2158292" y="544162"/>
                  <a:pt x="2161098" y="546981"/>
                  <a:pt x="2166711" y="544162"/>
                </a:cubicBezTo>
                <a:cubicBezTo>
                  <a:pt x="2169518" y="544162"/>
                  <a:pt x="2169518" y="541342"/>
                  <a:pt x="2172324" y="535703"/>
                </a:cubicBezTo>
                <a:cubicBezTo>
                  <a:pt x="2189163" y="476491"/>
                  <a:pt x="2189163" y="425739"/>
                  <a:pt x="2172324" y="366527"/>
                </a:cubicBezTo>
                <a:cubicBezTo>
                  <a:pt x="2172324" y="363707"/>
                  <a:pt x="2169518" y="358068"/>
                  <a:pt x="2166711" y="358068"/>
                </a:cubicBezTo>
                <a:close/>
                <a:moveTo>
                  <a:pt x="1697038" y="358068"/>
                </a:moveTo>
                <a:cubicBezTo>
                  <a:pt x="1694260" y="360888"/>
                  <a:pt x="1691482" y="363707"/>
                  <a:pt x="1691482" y="366527"/>
                </a:cubicBezTo>
                <a:cubicBezTo>
                  <a:pt x="1674813" y="428558"/>
                  <a:pt x="1674813" y="476491"/>
                  <a:pt x="1691482" y="535703"/>
                </a:cubicBezTo>
                <a:cubicBezTo>
                  <a:pt x="1691482" y="541342"/>
                  <a:pt x="1694260" y="544162"/>
                  <a:pt x="1697038" y="544162"/>
                </a:cubicBezTo>
                <a:cubicBezTo>
                  <a:pt x="1699816" y="546981"/>
                  <a:pt x="1702594" y="544162"/>
                  <a:pt x="1708151" y="541342"/>
                </a:cubicBezTo>
                <a:lnTo>
                  <a:pt x="1822054" y="462393"/>
                </a:lnTo>
                <a:cubicBezTo>
                  <a:pt x="1827610" y="459574"/>
                  <a:pt x="1830388" y="456754"/>
                  <a:pt x="1830388" y="451115"/>
                </a:cubicBezTo>
                <a:cubicBezTo>
                  <a:pt x="1830388" y="448295"/>
                  <a:pt x="1827610" y="442656"/>
                  <a:pt x="1822054" y="439837"/>
                </a:cubicBezTo>
                <a:cubicBezTo>
                  <a:pt x="1822054" y="439837"/>
                  <a:pt x="1822054" y="439837"/>
                  <a:pt x="1708151" y="363707"/>
                </a:cubicBezTo>
                <a:cubicBezTo>
                  <a:pt x="1705372" y="360888"/>
                  <a:pt x="1702594" y="358068"/>
                  <a:pt x="1697038" y="358068"/>
                </a:cubicBezTo>
                <a:close/>
                <a:moveTo>
                  <a:pt x="1170028" y="343781"/>
                </a:moveTo>
                <a:cubicBezTo>
                  <a:pt x="1170028" y="343781"/>
                  <a:pt x="1170028" y="343781"/>
                  <a:pt x="1206276" y="343781"/>
                </a:cubicBezTo>
                <a:cubicBezTo>
                  <a:pt x="1211853" y="343781"/>
                  <a:pt x="1214641" y="346602"/>
                  <a:pt x="1214641" y="349423"/>
                </a:cubicBezTo>
                <a:cubicBezTo>
                  <a:pt x="1214641" y="349423"/>
                  <a:pt x="1214641" y="349423"/>
                  <a:pt x="1267619" y="541235"/>
                </a:cubicBezTo>
                <a:cubicBezTo>
                  <a:pt x="1267619" y="541235"/>
                  <a:pt x="1267619" y="541235"/>
                  <a:pt x="1270407" y="541235"/>
                </a:cubicBezTo>
                <a:cubicBezTo>
                  <a:pt x="1270407" y="541235"/>
                  <a:pt x="1270407" y="541235"/>
                  <a:pt x="1320597" y="349423"/>
                </a:cubicBezTo>
                <a:cubicBezTo>
                  <a:pt x="1320597" y="346602"/>
                  <a:pt x="1326173" y="343781"/>
                  <a:pt x="1328962" y="343781"/>
                </a:cubicBezTo>
                <a:cubicBezTo>
                  <a:pt x="1328962" y="343781"/>
                  <a:pt x="1328962" y="343781"/>
                  <a:pt x="1367998" y="343781"/>
                </a:cubicBezTo>
                <a:cubicBezTo>
                  <a:pt x="1370786" y="343781"/>
                  <a:pt x="1373575" y="343781"/>
                  <a:pt x="1373575" y="346602"/>
                </a:cubicBezTo>
                <a:cubicBezTo>
                  <a:pt x="1376363" y="349423"/>
                  <a:pt x="1376363" y="352244"/>
                  <a:pt x="1376363" y="355064"/>
                </a:cubicBezTo>
                <a:cubicBezTo>
                  <a:pt x="1376363" y="355064"/>
                  <a:pt x="1376363" y="355064"/>
                  <a:pt x="1370786" y="383272"/>
                </a:cubicBezTo>
                <a:cubicBezTo>
                  <a:pt x="1365210" y="397376"/>
                  <a:pt x="1359633" y="417121"/>
                  <a:pt x="1354057" y="439687"/>
                </a:cubicBezTo>
                <a:cubicBezTo>
                  <a:pt x="1342903" y="490461"/>
                  <a:pt x="1323385" y="560980"/>
                  <a:pt x="1309444" y="614575"/>
                </a:cubicBezTo>
                <a:cubicBezTo>
                  <a:pt x="1298290" y="662528"/>
                  <a:pt x="1273196" y="685094"/>
                  <a:pt x="1236948" y="685094"/>
                </a:cubicBezTo>
                <a:cubicBezTo>
                  <a:pt x="1234159" y="685094"/>
                  <a:pt x="1234159" y="685094"/>
                  <a:pt x="1234159" y="685094"/>
                </a:cubicBezTo>
                <a:cubicBezTo>
                  <a:pt x="1211853" y="685094"/>
                  <a:pt x="1183970" y="682273"/>
                  <a:pt x="1170028" y="676632"/>
                </a:cubicBezTo>
                <a:cubicBezTo>
                  <a:pt x="1164452" y="676632"/>
                  <a:pt x="1161663" y="673811"/>
                  <a:pt x="1161663" y="668170"/>
                </a:cubicBezTo>
                <a:cubicBezTo>
                  <a:pt x="1161663" y="668170"/>
                  <a:pt x="1161663" y="668170"/>
                  <a:pt x="1161663" y="642783"/>
                </a:cubicBezTo>
                <a:cubicBezTo>
                  <a:pt x="1161663" y="639962"/>
                  <a:pt x="1161663" y="637141"/>
                  <a:pt x="1164452" y="637141"/>
                </a:cubicBezTo>
                <a:cubicBezTo>
                  <a:pt x="1167240" y="634320"/>
                  <a:pt x="1170028" y="631500"/>
                  <a:pt x="1172817" y="634320"/>
                </a:cubicBezTo>
                <a:cubicBezTo>
                  <a:pt x="1172817" y="634320"/>
                  <a:pt x="1172817" y="634320"/>
                  <a:pt x="1220218" y="637141"/>
                </a:cubicBezTo>
                <a:cubicBezTo>
                  <a:pt x="1248101" y="637141"/>
                  <a:pt x="1250889" y="620217"/>
                  <a:pt x="1253677" y="611754"/>
                </a:cubicBezTo>
                <a:cubicBezTo>
                  <a:pt x="1253677" y="611754"/>
                  <a:pt x="1253677" y="611754"/>
                  <a:pt x="1253677" y="608933"/>
                </a:cubicBezTo>
                <a:cubicBezTo>
                  <a:pt x="1256466" y="606113"/>
                  <a:pt x="1256466" y="603292"/>
                  <a:pt x="1259254" y="597650"/>
                </a:cubicBezTo>
                <a:cubicBezTo>
                  <a:pt x="1259254" y="597650"/>
                  <a:pt x="1259254" y="597650"/>
                  <a:pt x="1248101" y="597650"/>
                </a:cubicBezTo>
                <a:cubicBezTo>
                  <a:pt x="1228583" y="597650"/>
                  <a:pt x="1217429" y="580726"/>
                  <a:pt x="1214641" y="569443"/>
                </a:cubicBezTo>
                <a:cubicBezTo>
                  <a:pt x="1214641" y="569443"/>
                  <a:pt x="1214641" y="569443"/>
                  <a:pt x="1158875" y="355064"/>
                </a:cubicBezTo>
                <a:cubicBezTo>
                  <a:pt x="1158875" y="352244"/>
                  <a:pt x="1158875" y="349423"/>
                  <a:pt x="1161663" y="346602"/>
                </a:cubicBezTo>
                <a:cubicBezTo>
                  <a:pt x="1164452" y="343781"/>
                  <a:pt x="1167240" y="343781"/>
                  <a:pt x="1170028" y="343781"/>
                </a:cubicBezTo>
                <a:close/>
                <a:moveTo>
                  <a:pt x="1116013" y="340606"/>
                </a:moveTo>
                <a:cubicBezTo>
                  <a:pt x="1118791" y="340606"/>
                  <a:pt x="1121569" y="340606"/>
                  <a:pt x="1124347" y="343432"/>
                </a:cubicBezTo>
                <a:cubicBezTo>
                  <a:pt x="1127125" y="343432"/>
                  <a:pt x="1127125" y="346258"/>
                  <a:pt x="1127125" y="349085"/>
                </a:cubicBezTo>
                <a:cubicBezTo>
                  <a:pt x="1127125" y="349085"/>
                  <a:pt x="1127125" y="349085"/>
                  <a:pt x="1127125" y="385824"/>
                </a:cubicBezTo>
                <a:cubicBezTo>
                  <a:pt x="1127125" y="388650"/>
                  <a:pt x="1124347" y="394302"/>
                  <a:pt x="1118791" y="394302"/>
                </a:cubicBezTo>
                <a:cubicBezTo>
                  <a:pt x="1085453" y="397128"/>
                  <a:pt x="1060450" y="416911"/>
                  <a:pt x="1049337" y="425389"/>
                </a:cubicBezTo>
                <a:cubicBezTo>
                  <a:pt x="1049337" y="425389"/>
                  <a:pt x="1049337" y="425389"/>
                  <a:pt x="1049337" y="589303"/>
                </a:cubicBezTo>
                <a:cubicBezTo>
                  <a:pt x="1049337" y="594955"/>
                  <a:pt x="1046559" y="597781"/>
                  <a:pt x="1041003" y="597781"/>
                </a:cubicBezTo>
                <a:cubicBezTo>
                  <a:pt x="1041003" y="597781"/>
                  <a:pt x="1041003" y="597781"/>
                  <a:pt x="1002109" y="597781"/>
                </a:cubicBezTo>
                <a:cubicBezTo>
                  <a:pt x="996553" y="597781"/>
                  <a:pt x="993775" y="594955"/>
                  <a:pt x="993775" y="589303"/>
                </a:cubicBezTo>
                <a:cubicBezTo>
                  <a:pt x="993775" y="589303"/>
                  <a:pt x="993775" y="589303"/>
                  <a:pt x="993775" y="351911"/>
                </a:cubicBezTo>
                <a:cubicBezTo>
                  <a:pt x="993775" y="346258"/>
                  <a:pt x="996553" y="343432"/>
                  <a:pt x="1002109" y="343432"/>
                </a:cubicBezTo>
                <a:cubicBezTo>
                  <a:pt x="1002109" y="343432"/>
                  <a:pt x="1002109" y="343432"/>
                  <a:pt x="1041003" y="343432"/>
                </a:cubicBezTo>
                <a:cubicBezTo>
                  <a:pt x="1046559" y="343432"/>
                  <a:pt x="1049337" y="346258"/>
                  <a:pt x="1049337" y="351911"/>
                </a:cubicBezTo>
                <a:cubicBezTo>
                  <a:pt x="1049337" y="351911"/>
                  <a:pt x="1049337" y="351911"/>
                  <a:pt x="1049337" y="368867"/>
                </a:cubicBezTo>
                <a:cubicBezTo>
                  <a:pt x="1066006" y="357563"/>
                  <a:pt x="1091009" y="340606"/>
                  <a:pt x="1116013" y="340606"/>
                </a:cubicBezTo>
                <a:close/>
                <a:moveTo>
                  <a:pt x="843157" y="335843"/>
                </a:moveTo>
                <a:cubicBezTo>
                  <a:pt x="902173" y="335843"/>
                  <a:pt x="930276" y="364084"/>
                  <a:pt x="930276" y="423390"/>
                </a:cubicBezTo>
                <a:cubicBezTo>
                  <a:pt x="930276" y="592835"/>
                  <a:pt x="930276" y="592835"/>
                  <a:pt x="930276" y="592835"/>
                </a:cubicBezTo>
                <a:cubicBezTo>
                  <a:pt x="930276" y="595659"/>
                  <a:pt x="927466" y="598483"/>
                  <a:pt x="927466" y="601307"/>
                </a:cubicBezTo>
                <a:cubicBezTo>
                  <a:pt x="924656" y="604131"/>
                  <a:pt x="921845" y="604131"/>
                  <a:pt x="919035" y="604131"/>
                </a:cubicBezTo>
                <a:cubicBezTo>
                  <a:pt x="899363" y="601307"/>
                  <a:pt x="890932" y="595659"/>
                  <a:pt x="879691" y="587187"/>
                </a:cubicBezTo>
                <a:cubicBezTo>
                  <a:pt x="879691" y="587187"/>
                  <a:pt x="837536" y="604131"/>
                  <a:pt x="798192" y="604131"/>
                </a:cubicBezTo>
                <a:cubicBezTo>
                  <a:pt x="750416" y="604131"/>
                  <a:pt x="722313" y="575890"/>
                  <a:pt x="722313" y="522233"/>
                </a:cubicBezTo>
                <a:cubicBezTo>
                  <a:pt x="722313" y="471399"/>
                  <a:pt x="747606" y="448807"/>
                  <a:pt x="809433" y="445983"/>
                </a:cubicBezTo>
                <a:cubicBezTo>
                  <a:pt x="871260" y="440334"/>
                  <a:pt x="871260" y="440334"/>
                  <a:pt x="871260" y="440334"/>
                </a:cubicBezTo>
                <a:cubicBezTo>
                  <a:pt x="871260" y="423390"/>
                  <a:pt x="871260" y="423390"/>
                  <a:pt x="871260" y="423390"/>
                </a:cubicBezTo>
                <a:cubicBezTo>
                  <a:pt x="871260" y="403621"/>
                  <a:pt x="860018" y="392325"/>
                  <a:pt x="840346" y="392325"/>
                </a:cubicBezTo>
                <a:cubicBezTo>
                  <a:pt x="812243" y="392325"/>
                  <a:pt x="772899" y="397973"/>
                  <a:pt x="750416" y="397973"/>
                </a:cubicBezTo>
                <a:cubicBezTo>
                  <a:pt x="747606" y="397973"/>
                  <a:pt x="747606" y="397973"/>
                  <a:pt x="744796" y="395149"/>
                </a:cubicBezTo>
                <a:cubicBezTo>
                  <a:pt x="741985" y="395149"/>
                  <a:pt x="741985" y="392325"/>
                  <a:pt x="741985" y="389501"/>
                </a:cubicBezTo>
                <a:cubicBezTo>
                  <a:pt x="739175" y="355612"/>
                  <a:pt x="739175" y="355612"/>
                  <a:pt x="739175" y="355612"/>
                </a:cubicBezTo>
                <a:cubicBezTo>
                  <a:pt x="739175" y="352788"/>
                  <a:pt x="741985" y="347140"/>
                  <a:pt x="747606" y="347140"/>
                </a:cubicBezTo>
                <a:cubicBezTo>
                  <a:pt x="767278" y="344316"/>
                  <a:pt x="815054" y="335843"/>
                  <a:pt x="843157" y="335843"/>
                </a:cubicBezTo>
                <a:close/>
                <a:moveTo>
                  <a:pt x="396875" y="335843"/>
                </a:moveTo>
                <a:cubicBezTo>
                  <a:pt x="460001" y="335843"/>
                  <a:pt x="511175" y="395901"/>
                  <a:pt x="511175" y="469987"/>
                </a:cubicBezTo>
                <a:cubicBezTo>
                  <a:pt x="511175" y="544073"/>
                  <a:pt x="460001" y="604131"/>
                  <a:pt x="396875" y="604131"/>
                </a:cubicBezTo>
                <a:cubicBezTo>
                  <a:pt x="333749" y="604131"/>
                  <a:pt x="282575" y="544073"/>
                  <a:pt x="282575" y="469987"/>
                </a:cubicBezTo>
                <a:cubicBezTo>
                  <a:pt x="282575" y="395901"/>
                  <a:pt x="333749" y="335843"/>
                  <a:pt x="396875" y="335843"/>
                </a:cubicBezTo>
                <a:close/>
                <a:moveTo>
                  <a:pt x="103585" y="300918"/>
                </a:moveTo>
                <a:cubicBezTo>
                  <a:pt x="81360" y="300918"/>
                  <a:pt x="67470" y="300918"/>
                  <a:pt x="61913" y="303759"/>
                </a:cubicBezTo>
                <a:cubicBezTo>
                  <a:pt x="61913" y="406027"/>
                  <a:pt x="61913" y="406027"/>
                  <a:pt x="61913" y="406027"/>
                </a:cubicBezTo>
                <a:cubicBezTo>
                  <a:pt x="73026" y="406027"/>
                  <a:pt x="92473" y="408868"/>
                  <a:pt x="123032" y="406027"/>
                </a:cubicBezTo>
                <a:cubicBezTo>
                  <a:pt x="159148" y="406027"/>
                  <a:pt x="184151" y="386142"/>
                  <a:pt x="184151" y="354893"/>
                </a:cubicBezTo>
                <a:cubicBezTo>
                  <a:pt x="184151" y="329326"/>
                  <a:pt x="167482" y="300918"/>
                  <a:pt x="125810" y="300918"/>
                </a:cubicBezTo>
                <a:cubicBezTo>
                  <a:pt x="103585" y="300918"/>
                  <a:pt x="103585" y="300918"/>
                  <a:pt x="103585" y="300918"/>
                </a:cubicBezTo>
                <a:close/>
                <a:moveTo>
                  <a:pt x="614557" y="285043"/>
                </a:moveTo>
                <a:cubicBezTo>
                  <a:pt x="617342" y="285043"/>
                  <a:pt x="620127" y="285043"/>
                  <a:pt x="622912" y="285043"/>
                </a:cubicBezTo>
                <a:cubicBezTo>
                  <a:pt x="622912" y="287870"/>
                  <a:pt x="625698" y="290697"/>
                  <a:pt x="625698" y="293524"/>
                </a:cubicBezTo>
                <a:cubicBezTo>
                  <a:pt x="625698" y="344407"/>
                  <a:pt x="625698" y="344407"/>
                  <a:pt x="625698" y="344407"/>
                </a:cubicBezTo>
                <a:cubicBezTo>
                  <a:pt x="684184" y="344407"/>
                  <a:pt x="684184" y="344407"/>
                  <a:pt x="684184" y="344407"/>
                </a:cubicBezTo>
                <a:cubicBezTo>
                  <a:pt x="689755" y="344407"/>
                  <a:pt x="692540" y="347234"/>
                  <a:pt x="692540" y="352888"/>
                </a:cubicBezTo>
                <a:cubicBezTo>
                  <a:pt x="692540" y="386811"/>
                  <a:pt x="692540" y="386811"/>
                  <a:pt x="692540" y="386811"/>
                </a:cubicBezTo>
                <a:cubicBezTo>
                  <a:pt x="692540" y="392464"/>
                  <a:pt x="689755" y="395291"/>
                  <a:pt x="684184" y="395291"/>
                </a:cubicBezTo>
                <a:cubicBezTo>
                  <a:pt x="625698" y="395291"/>
                  <a:pt x="625698" y="395291"/>
                  <a:pt x="625698" y="395291"/>
                </a:cubicBezTo>
                <a:cubicBezTo>
                  <a:pt x="625698" y="499885"/>
                  <a:pt x="625698" y="499885"/>
                  <a:pt x="625698" y="499885"/>
                </a:cubicBezTo>
                <a:cubicBezTo>
                  <a:pt x="625698" y="536635"/>
                  <a:pt x="625698" y="550769"/>
                  <a:pt x="650763" y="550769"/>
                </a:cubicBezTo>
                <a:cubicBezTo>
                  <a:pt x="661904" y="550769"/>
                  <a:pt x="675829" y="547942"/>
                  <a:pt x="684184" y="547942"/>
                </a:cubicBezTo>
                <a:cubicBezTo>
                  <a:pt x="689755" y="547942"/>
                  <a:pt x="692540" y="553596"/>
                  <a:pt x="692540" y="559249"/>
                </a:cubicBezTo>
                <a:cubicBezTo>
                  <a:pt x="695325" y="590345"/>
                  <a:pt x="695325" y="590345"/>
                  <a:pt x="695325" y="590345"/>
                </a:cubicBezTo>
                <a:cubicBezTo>
                  <a:pt x="695325" y="595999"/>
                  <a:pt x="692540" y="598826"/>
                  <a:pt x="686969" y="601652"/>
                </a:cubicBezTo>
                <a:cubicBezTo>
                  <a:pt x="673044" y="601652"/>
                  <a:pt x="656334" y="607306"/>
                  <a:pt x="642408" y="607306"/>
                </a:cubicBezTo>
                <a:cubicBezTo>
                  <a:pt x="586706" y="607306"/>
                  <a:pt x="567211" y="584691"/>
                  <a:pt x="567211" y="508366"/>
                </a:cubicBezTo>
                <a:cubicBezTo>
                  <a:pt x="567211" y="395291"/>
                  <a:pt x="567211" y="395291"/>
                  <a:pt x="567211" y="395291"/>
                </a:cubicBezTo>
                <a:cubicBezTo>
                  <a:pt x="544930" y="395291"/>
                  <a:pt x="544930" y="395291"/>
                  <a:pt x="544930" y="395291"/>
                </a:cubicBezTo>
                <a:cubicBezTo>
                  <a:pt x="539360" y="395291"/>
                  <a:pt x="536575" y="392464"/>
                  <a:pt x="536575" y="386811"/>
                </a:cubicBezTo>
                <a:cubicBezTo>
                  <a:pt x="536575" y="352888"/>
                  <a:pt x="536575" y="352888"/>
                  <a:pt x="536575" y="352888"/>
                </a:cubicBezTo>
                <a:cubicBezTo>
                  <a:pt x="536575" y="347234"/>
                  <a:pt x="539360" y="344407"/>
                  <a:pt x="544930" y="344407"/>
                </a:cubicBezTo>
                <a:cubicBezTo>
                  <a:pt x="567211" y="344407"/>
                  <a:pt x="567211" y="344407"/>
                  <a:pt x="567211" y="344407"/>
                </a:cubicBezTo>
                <a:cubicBezTo>
                  <a:pt x="567211" y="302004"/>
                  <a:pt x="567211" y="302004"/>
                  <a:pt x="567211" y="302004"/>
                </a:cubicBezTo>
                <a:cubicBezTo>
                  <a:pt x="567211" y="299178"/>
                  <a:pt x="569996" y="296351"/>
                  <a:pt x="575566" y="293524"/>
                </a:cubicBezTo>
                <a:cubicBezTo>
                  <a:pt x="614557" y="285043"/>
                  <a:pt x="614557" y="285043"/>
                  <a:pt x="614557" y="285043"/>
                </a:cubicBezTo>
                <a:close/>
                <a:moveTo>
                  <a:pt x="117618" y="245356"/>
                </a:moveTo>
                <a:cubicBezTo>
                  <a:pt x="123219" y="245356"/>
                  <a:pt x="126019" y="245356"/>
                  <a:pt x="126019" y="245356"/>
                </a:cubicBezTo>
                <a:cubicBezTo>
                  <a:pt x="224034" y="245356"/>
                  <a:pt x="246438" y="304564"/>
                  <a:pt x="246438" y="352493"/>
                </a:cubicBezTo>
                <a:cubicBezTo>
                  <a:pt x="246438" y="394784"/>
                  <a:pt x="226835" y="425798"/>
                  <a:pt x="184828" y="445534"/>
                </a:cubicBezTo>
                <a:lnTo>
                  <a:pt x="249238" y="586504"/>
                </a:lnTo>
                <a:cubicBezTo>
                  <a:pt x="249238" y="589323"/>
                  <a:pt x="249238" y="592142"/>
                  <a:pt x="246438" y="594962"/>
                </a:cubicBezTo>
                <a:cubicBezTo>
                  <a:pt x="246438" y="597781"/>
                  <a:pt x="243637" y="597781"/>
                  <a:pt x="238037" y="597781"/>
                </a:cubicBezTo>
                <a:cubicBezTo>
                  <a:pt x="193230" y="597781"/>
                  <a:pt x="193230" y="597781"/>
                  <a:pt x="193230" y="597781"/>
                </a:cubicBezTo>
                <a:cubicBezTo>
                  <a:pt x="190429" y="597781"/>
                  <a:pt x="187629" y="597781"/>
                  <a:pt x="184828" y="592142"/>
                </a:cubicBezTo>
                <a:cubicBezTo>
                  <a:pt x="128820" y="462450"/>
                  <a:pt x="128820" y="462450"/>
                  <a:pt x="128820" y="462450"/>
                </a:cubicBezTo>
                <a:cubicBezTo>
                  <a:pt x="98015" y="462450"/>
                  <a:pt x="72811" y="459631"/>
                  <a:pt x="61610" y="459631"/>
                </a:cubicBezTo>
                <a:cubicBezTo>
                  <a:pt x="61610" y="589323"/>
                  <a:pt x="61610" y="589323"/>
                  <a:pt x="61610" y="589323"/>
                </a:cubicBezTo>
                <a:cubicBezTo>
                  <a:pt x="61610" y="594962"/>
                  <a:pt x="56009" y="597781"/>
                  <a:pt x="50408" y="597781"/>
                </a:cubicBezTo>
                <a:cubicBezTo>
                  <a:pt x="11202" y="597781"/>
                  <a:pt x="11202" y="597781"/>
                  <a:pt x="11202" y="597781"/>
                </a:cubicBezTo>
                <a:cubicBezTo>
                  <a:pt x="5601" y="597781"/>
                  <a:pt x="0" y="594962"/>
                  <a:pt x="0" y="589323"/>
                </a:cubicBezTo>
                <a:cubicBezTo>
                  <a:pt x="0" y="262273"/>
                  <a:pt x="0" y="262273"/>
                  <a:pt x="0" y="262273"/>
                </a:cubicBezTo>
                <a:cubicBezTo>
                  <a:pt x="0" y="256634"/>
                  <a:pt x="5601" y="250995"/>
                  <a:pt x="8402" y="250995"/>
                </a:cubicBezTo>
                <a:cubicBezTo>
                  <a:pt x="61610" y="245356"/>
                  <a:pt x="103616" y="245356"/>
                  <a:pt x="117618" y="245356"/>
                </a:cubicBezTo>
                <a:close/>
                <a:moveTo>
                  <a:pt x="1968123" y="200530"/>
                </a:moveTo>
                <a:cubicBezTo>
                  <a:pt x="1965325" y="203328"/>
                  <a:pt x="1965325" y="206126"/>
                  <a:pt x="1965325" y="211723"/>
                </a:cubicBezTo>
                <a:cubicBezTo>
                  <a:pt x="1965325" y="211723"/>
                  <a:pt x="1965325" y="211723"/>
                  <a:pt x="1976518" y="348840"/>
                </a:cubicBezTo>
                <a:cubicBezTo>
                  <a:pt x="1976518" y="354436"/>
                  <a:pt x="1979317" y="360033"/>
                  <a:pt x="1982115" y="362831"/>
                </a:cubicBezTo>
                <a:cubicBezTo>
                  <a:pt x="1984913" y="362831"/>
                  <a:pt x="1990510" y="362831"/>
                  <a:pt x="1996106" y="360033"/>
                </a:cubicBezTo>
                <a:cubicBezTo>
                  <a:pt x="1996106" y="360033"/>
                  <a:pt x="1996106" y="360033"/>
                  <a:pt x="2119232" y="301269"/>
                </a:cubicBezTo>
                <a:cubicBezTo>
                  <a:pt x="2124828" y="298470"/>
                  <a:pt x="2127627" y="298470"/>
                  <a:pt x="2130425" y="292874"/>
                </a:cubicBezTo>
                <a:cubicBezTo>
                  <a:pt x="2130425" y="290075"/>
                  <a:pt x="2127627" y="287277"/>
                  <a:pt x="2124828" y="284479"/>
                </a:cubicBezTo>
                <a:cubicBezTo>
                  <a:pt x="2082854" y="239706"/>
                  <a:pt x="2038081" y="214521"/>
                  <a:pt x="1979317" y="200530"/>
                </a:cubicBezTo>
                <a:cubicBezTo>
                  <a:pt x="1976518" y="197731"/>
                  <a:pt x="1970922" y="197731"/>
                  <a:pt x="1968123" y="200530"/>
                </a:cubicBezTo>
                <a:close/>
                <a:moveTo>
                  <a:pt x="1890255" y="199484"/>
                </a:moveTo>
                <a:cubicBezTo>
                  <a:pt x="1888156" y="199835"/>
                  <a:pt x="1886057" y="200536"/>
                  <a:pt x="1884658" y="200536"/>
                </a:cubicBezTo>
                <a:cubicBezTo>
                  <a:pt x="1825894" y="214559"/>
                  <a:pt x="1781121" y="239800"/>
                  <a:pt x="1739147" y="284673"/>
                </a:cubicBezTo>
                <a:cubicBezTo>
                  <a:pt x="1736348" y="287478"/>
                  <a:pt x="1733550" y="290282"/>
                  <a:pt x="1733550" y="293087"/>
                </a:cubicBezTo>
                <a:cubicBezTo>
                  <a:pt x="1736348" y="298696"/>
                  <a:pt x="1739147" y="301501"/>
                  <a:pt x="1744743" y="301501"/>
                </a:cubicBezTo>
                <a:cubicBezTo>
                  <a:pt x="1744743" y="301501"/>
                  <a:pt x="1744743" y="301501"/>
                  <a:pt x="1867869" y="363202"/>
                </a:cubicBezTo>
                <a:cubicBezTo>
                  <a:pt x="1873465" y="366006"/>
                  <a:pt x="1876264" y="366006"/>
                  <a:pt x="1881860" y="363202"/>
                </a:cubicBezTo>
                <a:cubicBezTo>
                  <a:pt x="1884658" y="360397"/>
                  <a:pt x="1887457" y="357592"/>
                  <a:pt x="1887457" y="351983"/>
                </a:cubicBezTo>
                <a:cubicBezTo>
                  <a:pt x="1887457" y="351983"/>
                  <a:pt x="1887457" y="351983"/>
                  <a:pt x="1898650" y="214559"/>
                </a:cubicBezTo>
                <a:cubicBezTo>
                  <a:pt x="1898650" y="206145"/>
                  <a:pt x="1895852" y="203340"/>
                  <a:pt x="1895852" y="200536"/>
                </a:cubicBezTo>
                <a:cubicBezTo>
                  <a:pt x="1894453" y="199134"/>
                  <a:pt x="1892354" y="199134"/>
                  <a:pt x="1890255" y="199484"/>
                </a:cubicBezTo>
                <a:close/>
                <a:moveTo>
                  <a:pt x="1932782" y="151693"/>
                </a:moveTo>
                <a:cubicBezTo>
                  <a:pt x="2095420" y="151693"/>
                  <a:pt x="2227264" y="284959"/>
                  <a:pt x="2227264" y="449350"/>
                </a:cubicBezTo>
                <a:cubicBezTo>
                  <a:pt x="2227264" y="613741"/>
                  <a:pt x="2095420" y="747007"/>
                  <a:pt x="1932782" y="747007"/>
                </a:cubicBezTo>
                <a:cubicBezTo>
                  <a:pt x="1770144" y="747007"/>
                  <a:pt x="1638300" y="613741"/>
                  <a:pt x="1638300" y="449350"/>
                </a:cubicBezTo>
                <a:cubicBezTo>
                  <a:pt x="1638300" y="284959"/>
                  <a:pt x="1770144" y="151693"/>
                  <a:pt x="1932782" y="151693"/>
                </a:cubicBezTo>
                <a:close/>
                <a:moveTo>
                  <a:pt x="1931988" y="108832"/>
                </a:moveTo>
                <a:cubicBezTo>
                  <a:pt x="1746993" y="108832"/>
                  <a:pt x="1597025" y="260577"/>
                  <a:pt x="1597025" y="447764"/>
                </a:cubicBezTo>
                <a:cubicBezTo>
                  <a:pt x="1597025" y="634951"/>
                  <a:pt x="1746993" y="786696"/>
                  <a:pt x="1931988" y="786696"/>
                </a:cubicBezTo>
                <a:cubicBezTo>
                  <a:pt x="2116983" y="786696"/>
                  <a:pt x="2266951" y="634951"/>
                  <a:pt x="2266951" y="447764"/>
                </a:cubicBezTo>
                <a:cubicBezTo>
                  <a:pt x="2266951" y="260577"/>
                  <a:pt x="2116983" y="108832"/>
                  <a:pt x="1931988" y="108832"/>
                </a:cubicBezTo>
                <a:close/>
                <a:moveTo>
                  <a:pt x="1914436" y="2117"/>
                </a:moveTo>
                <a:cubicBezTo>
                  <a:pt x="1914436" y="2117"/>
                  <a:pt x="1914436" y="2117"/>
                  <a:pt x="1917229" y="2117"/>
                </a:cubicBezTo>
                <a:cubicBezTo>
                  <a:pt x="1925608" y="-706"/>
                  <a:pt x="1936781" y="-706"/>
                  <a:pt x="1945160" y="2117"/>
                </a:cubicBezTo>
                <a:cubicBezTo>
                  <a:pt x="1945160" y="2117"/>
                  <a:pt x="1945160" y="2117"/>
                  <a:pt x="1947953" y="2117"/>
                </a:cubicBezTo>
                <a:cubicBezTo>
                  <a:pt x="1959125" y="21876"/>
                  <a:pt x="1964711" y="47281"/>
                  <a:pt x="1964711" y="69864"/>
                </a:cubicBezTo>
                <a:cubicBezTo>
                  <a:pt x="1970297" y="69864"/>
                  <a:pt x="1992641" y="72686"/>
                  <a:pt x="1995434" y="75509"/>
                </a:cubicBezTo>
                <a:cubicBezTo>
                  <a:pt x="2001020" y="50104"/>
                  <a:pt x="2014985" y="27522"/>
                  <a:pt x="2031743" y="13408"/>
                </a:cubicBezTo>
                <a:cubicBezTo>
                  <a:pt x="2042915" y="13408"/>
                  <a:pt x="2054087" y="16231"/>
                  <a:pt x="2059673" y="19054"/>
                </a:cubicBezTo>
                <a:cubicBezTo>
                  <a:pt x="2059673" y="19054"/>
                  <a:pt x="2059673" y="19054"/>
                  <a:pt x="2062466" y="19054"/>
                </a:cubicBezTo>
                <a:cubicBezTo>
                  <a:pt x="2062466" y="19054"/>
                  <a:pt x="2062466" y="19054"/>
                  <a:pt x="2062466" y="21876"/>
                </a:cubicBezTo>
                <a:cubicBezTo>
                  <a:pt x="2065259" y="33168"/>
                  <a:pt x="2068052" y="44459"/>
                  <a:pt x="2068052" y="55750"/>
                </a:cubicBezTo>
                <a:cubicBezTo>
                  <a:pt x="2068052" y="69864"/>
                  <a:pt x="2065259" y="81155"/>
                  <a:pt x="2062466" y="92446"/>
                </a:cubicBezTo>
                <a:cubicBezTo>
                  <a:pt x="2065259" y="95269"/>
                  <a:pt x="2087603" y="103737"/>
                  <a:pt x="2090396" y="103737"/>
                </a:cubicBezTo>
                <a:cubicBezTo>
                  <a:pt x="2104361" y="83977"/>
                  <a:pt x="2121119" y="64218"/>
                  <a:pt x="2140670" y="55750"/>
                </a:cubicBezTo>
                <a:cubicBezTo>
                  <a:pt x="2140670" y="55750"/>
                  <a:pt x="2140670" y="55750"/>
                  <a:pt x="2140670" y="52927"/>
                </a:cubicBezTo>
                <a:cubicBezTo>
                  <a:pt x="2140670" y="52927"/>
                  <a:pt x="2140670" y="52927"/>
                  <a:pt x="2143463" y="55750"/>
                </a:cubicBezTo>
                <a:cubicBezTo>
                  <a:pt x="2149049" y="58573"/>
                  <a:pt x="2160221" y="64218"/>
                  <a:pt x="2168600" y="69864"/>
                </a:cubicBezTo>
                <a:cubicBezTo>
                  <a:pt x="2168600" y="69864"/>
                  <a:pt x="2168600" y="72686"/>
                  <a:pt x="2168600" y="72686"/>
                </a:cubicBezTo>
                <a:cubicBezTo>
                  <a:pt x="2168600" y="95269"/>
                  <a:pt x="2163014" y="117851"/>
                  <a:pt x="2149049" y="140433"/>
                </a:cubicBezTo>
                <a:cubicBezTo>
                  <a:pt x="2151842" y="143256"/>
                  <a:pt x="2171393" y="157370"/>
                  <a:pt x="2174186" y="157370"/>
                </a:cubicBezTo>
                <a:cubicBezTo>
                  <a:pt x="2190944" y="140433"/>
                  <a:pt x="2213288" y="129142"/>
                  <a:pt x="2235633" y="123496"/>
                </a:cubicBezTo>
                <a:cubicBezTo>
                  <a:pt x="2244012" y="129142"/>
                  <a:pt x="2252391" y="137610"/>
                  <a:pt x="2257977" y="143256"/>
                </a:cubicBezTo>
                <a:cubicBezTo>
                  <a:pt x="2257977" y="143256"/>
                  <a:pt x="2257977" y="143256"/>
                  <a:pt x="2257977" y="146079"/>
                </a:cubicBezTo>
                <a:cubicBezTo>
                  <a:pt x="2252391" y="168661"/>
                  <a:pt x="2238425" y="191243"/>
                  <a:pt x="2221667" y="208180"/>
                </a:cubicBezTo>
                <a:cubicBezTo>
                  <a:pt x="2224461" y="211002"/>
                  <a:pt x="2238425" y="230762"/>
                  <a:pt x="2241219" y="230762"/>
                </a:cubicBezTo>
                <a:cubicBezTo>
                  <a:pt x="2260770" y="219471"/>
                  <a:pt x="2285907" y="213825"/>
                  <a:pt x="2308251" y="213825"/>
                </a:cubicBezTo>
                <a:cubicBezTo>
                  <a:pt x="2308251" y="213825"/>
                  <a:pt x="2308251" y="213825"/>
                  <a:pt x="2311044" y="213825"/>
                </a:cubicBezTo>
                <a:cubicBezTo>
                  <a:pt x="2316630" y="222293"/>
                  <a:pt x="2322216" y="233585"/>
                  <a:pt x="2325009" y="239230"/>
                </a:cubicBezTo>
                <a:cubicBezTo>
                  <a:pt x="2325009" y="239230"/>
                  <a:pt x="2325009" y="239230"/>
                  <a:pt x="2325009" y="242053"/>
                </a:cubicBezTo>
                <a:cubicBezTo>
                  <a:pt x="2313837" y="261812"/>
                  <a:pt x="2297079" y="281572"/>
                  <a:pt x="2274735" y="292863"/>
                </a:cubicBezTo>
                <a:cubicBezTo>
                  <a:pt x="2277528" y="295686"/>
                  <a:pt x="2285907" y="318268"/>
                  <a:pt x="2285907" y="321091"/>
                </a:cubicBezTo>
                <a:cubicBezTo>
                  <a:pt x="2311044" y="315445"/>
                  <a:pt x="2336181" y="312622"/>
                  <a:pt x="2355732" y="321091"/>
                </a:cubicBezTo>
                <a:cubicBezTo>
                  <a:pt x="2355732" y="321091"/>
                  <a:pt x="2355732" y="321091"/>
                  <a:pt x="2358525" y="321091"/>
                </a:cubicBezTo>
                <a:cubicBezTo>
                  <a:pt x="2361318" y="329559"/>
                  <a:pt x="2364111" y="340850"/>
                  <a:pt x="2366904" y="349318"/>
                </a:cubicBezTo>
                <a:cubicBezTo>
                  <a:pt x="2366904" y="349318"/>
                  <a:pt x="2366904" y="349318"/>
                  <a:pt x="2366904" y="352141"/>
                </a:cubicBezTo>
                <a:cubicBezTo>
                  <a:pt x="2366904" y="352141"/>
                  <a:pt x="2366904" y="352141"/>
                  <a:pt x="2364111" y="352141"/>
                </a:cubicBezTo>
                <a:cubicBezTo>
                  <a:pt x="2350146" y="369078"/>
                  <a:pt x="2327802" y="380369"/>
                  <a:pt x="2305458" y="388837"/>
                </a:cubicBezTo>
                <a:cubicBezTo>
                  <a:pt x="2305458" y="391660"/>
                  <a:pt x="2308251" y="414242"/>
                  <a:pt x="2308251" y="417065"/>
                </a:cubicBezTo>
                <a:cubicBezTo>
                  <a:pt x="2333388" y="417065"/>
                  <a:pt x="2358525" y="425533"/>
                  <a:pt x="2375283" y="436824"/>
                </a:cubicBezTo>
                <a:cubicBezTo>
                  <a:pt x="2375283" y="436824"/>
                  <a:pt x="2375283" y="436824"/>
                  <a:pt x="2378076" y="436824"/>
                </a:cubicBezTo>
                <a:cubicBezTo>
                  <a:pt x="2378076" y="442470"/>
                  <a:pt x="2378076" y="448115"/>
                  <a:pt x="2378076" y="450938"/>
                </a:cubicBezTo>
                <a:cubicBezTo>
                  <a:pt x="2378076" y="456584"/>
                  <a:pt x="2378076" y="462229"/>
                  <a:pt x="2378076" y="467875"/>
                </a:cubicBezTo>
                <a:cubicBezTo>
                  <a:pt x="2378076" y="467875"/>
                  <a:pt x="2378076" y="467875"/>
                  <a:pt x="2375283" y="467875"/>
                </a:cubicBezTo>
                <a:cubicBezTo>
                  <a:pt x="2358525" y="479166"/>
                  <a:pt x="2333388" y="487634"/>
                  <a:pt x="2308251" y="487634"/>
                </a:cubicBezTo>
                <a:cubicBezTo>
                  <a:pt x="2308251" y="490457"/>
                  <a:pt x="2305458" y="513039"/>
                  <a:pt x="2302665" y="515862"/>
                </a:cubicBezTo>
                <a:cubicBezTo>
                  <a:pt x="2327802" y="524330"/>
                  <a:pt x="2350146" y="535621"/>
                  <a:pt x="2364111" y="552558"/>
                </a:cubicBezTo>
                <a:cubicBezTo>
                  <a:pt x="2364111" y="552558"/>
                  <a:pt x="2364111" y="552558"/>
                  <a:pt x="2364111" y="555381"/>
                </a:cubicBezTo>
                <a:cubicBezTo>
                  <a:pt x="2364111" y="563849"/>
                  <a:pt x="2361318" y="575140"/>
                  <a:pt x="2358525" y="583609"/>
                </a:cubicBezTo>
                <a:cubicBezTo>
                  <a:pt x="2358525" y="583609"/>
                  <a:pt x="2358525" y="583609"/>
                  <a:pt x="2355732" y="583609"/>
                </a:cubicBezTo>
                <a:cubicBezTo>
                  <a:pt x="2333388" y="589254"/>
                  <a:pt x="2308251" y="589254"/>
                  <a:pt x="2285907" y="583609"/>
                </a:cubicBezTo>
                <a:cubicBezTo>
                  <a:pt x="2285907" y="586431"/>
                  <a:pt x="2274735" y="606191"/>
                  <a:pt x="2274735" y="611836"/>
                </a:cubicBezTo>
                <a:cubicBezTo>
                  <a:pt x="2294286" y="623127"/>
                  <a:pt x="2313837" y="642887"/>
                  <a:pt x="2325009" y="659824"/>
                </a:cubicBezTo>
                <a:cubicBezTo>
                  <a:pt x="2325009" y="659824"/>
                  <a:pt x="2325009" y="659824"/>
                  <a:pt x="2325009" y="662646"/>
                </a:cubicBezTo>
                <a:cubicBezTo>
                  <a:pt x="2322216" y="671115"/>
                  <a:pt x="2313837" y="682406"/>
                  <a:pt x="2311044" y="688051"/>
                </a:cubicBezTo>
                <a:cubicBezTo>
                  <a:pt x="2311044" y="688051"/>
                  <a:pt x="2311044" y="688051"/>
                  <a:pt x="2308251" y="690874"/>
                </a:cubicBezTo>
                <a:cubicBezTo>
                  <a:pt x="2285907" y="690874"/>
                  <a:pt x="2260770" y="682406"/>
                  <a:pt x="2238425" y="671115"/>
                </a:cubicBezTo>
                <a:cubicBezTo>
                  <a:pt x="2238425" y="673937"/>
                  <a:pt x="2224461" y="693697"/>
                  <a:pt x="2221667" y="696520"/>
                </a:cubicBezTo>
                <a:cubicBezTo>
                  <a:pt x="2238425" y="713456"/>
                  <a:pt x="2252391" y="736038"/>
                  <a:pt x="2257977" y="758621"/>
                </a:cubicBezTo>
                <a:cubicBezTo>
                  <a:pt x="2257977" y="758621"/>
                  <a:pt x="2257977" y="758621"/>
                  <a:pt x="2255184" y="758621"/>
                </a:cubicBezTo>
                <a:cubicBezTo>
                  <a:pt x="2252391" y="767089"/>
                  <a:pt x="2241219" y="775557"/>
                  <a:pt x="2235633" y="781203"/>
                </a:cubicBezTo>
                <a:cubicBezTo>
                  <a:pt x="2235633" y="781203"/>
                  <a:pt x="2235633" y="781203"/>
                  <a:pt x="2232839" y="781203"/>
                </a:cubicBezTo>
                <a:cubicBezTo>
                  <a:pt x="2213288" y="775557"/>
                  <a:pt x="2190944" y="761443"/>
                  <a:pt x="2171393" y="744507"/>
                </a:cubicBezTo>
                <a:cubicBezTo>
                  <a:pt x="2168600" y="747330"/>
                  <a:pt x="2151842" y="761443"/>
                  <a:pt x="2149049" y="764266"/>
                </a:cubicBezTo>
                <a:cubicBezTo>
                  <a:pt x="2160221" y="784026"/>
                  <a:pt x="2168600" y="809431"/>
                  <a:pt x="2168600" y="829190"/>
                </a:cubicBezTo>
                <a:cubicBezTo>
                  <a:pt x="2168600" y="832013"/>
                  <a:pt x="2168600" y="832013"/>
                  <a:pt x="2168600" y="832013"/>
                </a:cubicBezTo>
                <a:cubicBezTo>
                  <a:pt x="2168600" y="832013"/>
                  <a:pt x="2168600" y="832013"/>
                  <a:pt x="2165807" y="834836"/>
                </a:cubicBezTo>
                <a:cubicBezTo>
                  <a:pt x="2160221" y="840481"/>
                  <a:pt x="2149049" y="846127"/>
                  <a:pt x="2140670" y="848949"/>
                </a:cubicBezTo>
                <a:cubicBezTo>
                  <a:pt x="2121119" y="837658"/>
                  <a:pt x="2101568" y="820722"/>
                  <a:pt x="2090396" y="798140"/>
                </a:cubicBezTo>
                <a:cubicBezTo>
                  <a:pt x="2087603" y="800962"/>
                  <a:pt x="2065259" y="809431"/>
                  <a:pt x="2062466" y="809431"/>
                </a:cubicBezTo>
                <a:cubicBezTo>
                  <a:pt x="2065259" y="820722"/>
                  <a:pt x="2065259" y="834836"/>
                  <a:pt x="2065259" y="846127"/>
                </a:cubicBezTo>
                <a:cubicBezTo>
                  <a:pt x="2065259" y="857418"/>
                  <a:pt x="2065259" y="871532"/>
                  <a:pt x="2062466" y="882823"/>
                </a:cubicBezTo>
                <a:cubicBezTo>
                  <a:pt x="2062466" y="882823"/>
                  <a:pt x="2062466" y="882823"/>
                  <a:pt x="2059673" y="882823"/>
                </a:cubicBezTo>
                <a:cubicBezTo>
                  <a:pt x="2054087" y="885646"/>
                  <a:pt x="2040122" y="888468"/>
                  <a:pt x="2031743" y="891291"/>
                </a:cubicBezTo>
                <a:cubicBezTo>
                  <a:pt x="2014985" y="874354"/>
                  <a:pt x="2001020" y="851772"/>
                  <a:pt x="1995434" y="829190"/>
                </a:cubicBezTo>
                <a:cubicBezTo>
                  <a:pt x="1992641" y="829190"/>
                  <a:pt x="1970297" y="832013"/>
                  <a:pt x="1967504" y="832013"/>
                </a:cubicBezTo>
                <a:cubicBezTo>
                  <a:pt x="1964711" y="857418"/>
                  <a:pt x="1959125" y="882823"/>
                  <a:pt x="1947953" y="902582"/>
                </a:cubicBezTo>
                <a:cubicBezTo>
                  <a:pt x="1947953" y="902582"/>
                  <a:pt x="1947953" y="902582"/>
                  <a:pt x="1945160" y="902582"/>
                </a:cubicBezTo>
                <a:cubicBezTo>
                  <a:pt x="1939574" y="902582"/>
                  <a:pt x="1925608" y="902582"/>
                  <a:pt x="1917229" y="902582"/>
                </a:cubicBezTo>
                <a:cubicBezTo>
                  <a:pt x="1917229" y="902582"/>
                  <a:pt x="1917229" y="902582"/>
                  <a:pt x="1914436" y="902582"/>
                </a:cubicBezTo>
                <a:cubicBezTo>
                  <a:pt x="1903264" y="882823"/>
                  <a:pt x="1897678" y="857418"/>
                  <a:pt x="1897678" y="832013"/>
                </a:cubicBezTo>
                <a:cubicBezTo>
                  <a:pt x="1894885" y="832013"/>
                  <a:pt x="1869748" y="829190"/>
                  <a:pt x="1866955" y="829190"/>
                </a:cubicBezTo>
                <a:cubicBezTo>
                  <a:pt x="1861369" y="851772"/>
                  <a:pt x="1847404" y="874354"/>
                  <a:pt x="1833439" y="891291"/>
                </a:cubicBezTo>
                <a:cubicBezTo>
                  <a:pt x="1833439" y="891291"/>
                  <a:pt x="1833439" y="891291"/>
                  <a:pt x="1830646" y="891291"/>
                </a:cubicBezTo>
                <a:cubicBezTo>
                  <a:pt x="1822267" y="888468"/>
                  <a:pt x="1808302" y="885646"/>
                  <a:pt x="1802716" y="882823"/>
                </a:cubicBezTo>
                <a:cubicBezTo>
                  <a:pt x="1802716" y="882823"/>
                  <a:pt x="1802716" y="882823"/>
                  <a:pt x="1799923" y="882823"/>
                </a:cubicBezTo>
                <a:cubicBezTo>
                  <a:pt x="1799923" y="882823"/>
                  <a:pt x="1799923" y="882823"/>
                  <a:pt x="1799923" y="880000"/>
                </a:cubicBezTo>
                <a:cubicBezTo>
                  <a:pt x="1797130" y="871532"/>
                  <a:pt x="1797130" y="857418"/>
                  <a:pt x="1797130" y="846127"/>
                </a:cubicBezTo>
                <a:cubicBezTo>
                  <a:pt x="1797130" y="834836"/>
                  <a:pt x="1797130" y="820722"/>
                  <a:pt x="1799923" y="809431"/>
                </a:cubicBezTo>
                <a:cubicBezTo>
                  <a:pt x="1797130" y="809431"/>
                  <a:pt x="1777579" y="800962"/>
                  <a:pt x="1774786" y="798140"/>
                </a:cubicBezTo>
                <a:cubicBezTo>
                  <a:pt x="1760821" y="820722"/>
                  <a:pt x="1744063" y="837658"/>
                  <a:pt x="1724512" y="848949"/>
                </a:cubicBezTo>
                <a:cubicBezTo>
                  <a:pt x="1724512" y="848949"/>
                  <a:pt x="1724512" y="848949"/>
                  <a:pt x="1721719" y="851772"/>
                </a:cubicBezTo>
                <a:cubicBezTo>
                  <a:pt x="1721719" y="851772"/>
                  <a:pt x="1721719" y="851772"/>
                  <a:pt x="1721719" y="848949"/>
                </a:cubicBezTo>
                <a:cubicBezTo>
                  <a:pt x="1713340" y="846127"/>
                  <a:pt x="1702168" y="840481"/>
                  <a:pt x="1696582" y="834836"/>
                </a:cubicBezTo>
                <a:cubicBezTo>
                  <a:pt x="1696582" y="834836"/>
                  <a:pt x="1696582" y="832013"/>
                  <a:pt x="1696582" y="832013"/>
                </a:cubicBezTo>
                <a:cubicBezTo>
                  <a:pt x="1696582" y="809431"/>
                  <a:pt x="1702168" y="786848"/>
                  <a:pt x="1713340" y="764266"/>
                </a:cubicBezTo>
                <a:cubicBezTo>
                  <a:pt x="1710547" y="761443"/>
                  <a:pt x="1693789" y="747330"/>
                  <a:pt x="1690996" y="744507"/>
                </a:cubicBezTo>
                <a:cubicBezTo>
                  <a:pt x="1671445" y="764266"/>
                  <a:pt x="1649101" y="775557"/>
                  <a:pt x="1629549" y="781203"/>
                </a:cubicBezTo>
                <a:cubicBezTo>
                  <a:pt x="1629549" y="781203"/>
                  <a:pt x="1629549" y="781203"/>
                  <a:pt x="1626756" y="781203"/>
                </a:cubicBezTo>
                <a:cubicBezTo>
                  <a:pt x="1621170" y="775557"/>
                  <a:pt x="1609998" y="767089"/>
                  <a:pt x="1607205" y="761443"/>
                </a:cubicBezTo>
                <a:cubicBezTo>
                  <a:pt x="1607205" y="761443"/>
                  <a:pt x="1607205" y="761443"/>
                  <a:pt x="1604412" y="758621"/>
                </a:cubicBezTo>
                <a:cubicBezTo>
                  <a:pt x="1609998" y="736038"/>
                  <a:pt x="1623963" y="713456"/>
                  <a:pt x="1640722" y="696520"/>
                </a:cubicBezTo>
                <a:cubicBezTo>
                  <a:pt x="1637929" y="693697"/>
                  <a:pt x="1623963" y="673937"/>
                  <a:pt x="1623963" y="671115"/>
                </a:cubicBezTo>
                <a:cubicBezTo>
                  <a:pt x="1601619" y="685229"/>
                  <a:pt x="1576482" y="690874"/>
                  <a:pt x="1554138" y="690874"/>
                </a:cubicBezTo>
                <a:cubicBezTo>
                  <a:pt x="1548552" y="682406"/>
                  <a:pt x="1540173" y="671115"/>
                  <a:pt x="1537380" y="665469"/>
                </a:cubicBezTo>
                <a:cubicBezTo>
                  <a:pt x="1537380" y="665469"/>
                  <a:pt x="1537380" y="665469"/>
                  <a:pt x="1537380" y="662646"/>
                </a:cubicBezTo>
                <a:cubicBezTo>
                  <a:pt x="1548552" y="642887"/>
                  <a:pt x="1568103" y="623127"/>
                  <a:pt x="1587654" y="611836"/>
                </a:cubicBezTo>
                <a:cubicBezTo>
                  <a:pt x="1587654" y="609014"/>
                  <a:pt x="1576482" y="586431"/>
                  <a:pt x="1576482" y="583609"/>
                </a:cubicBezTo>
                <a:cubicBezTo>
                  <a:pt x="1554138" y="589254"/>
                  <a:pt x="1526208" y="592077"/>
                  <a:pt x="1506657" y="583609"/>
                </a:cubicBezTo>
                <a:cubicBezTo>
                  <a:pt x="1506657" y="583609"/>
                  <a:pt x="1506657" y="583609"/>
                  <a:pt x="1503864" y="583609"/>
                </a:cubicBezTo>
                <a:cubicBezTo>
                  <a:pt x="1501071" y="575140"/>
                  <a:pt x="1498278" y="563849"/>
                  <a:pt x="1495485" y="555381"/>
                </a:cubicBezTo>
                <a:cubicBezTo>
                  <a:pt x="1495485" y="555381"/>
                  <a:pt x="1495485" y="555381"/>
                  <a:pt x="1495485" y="552558"/>
                </a:cubicBezTo>
                <a:cubicBezTo>
                  <a:pt x="1495485" y="552558"/>
                  <a:pt x="1495485" y="552558"/>
                  <a:pt x="1498278" y="552558"/>
                </a:cubicBezTo>
                <a:cubicBezTo>
                  <a:pt x="1512243" y="535621"/>
                  <a:pt x="1534587" y="524330"/>
                  <a:pt x="1559724" y="515862"/>
                </a:cubicBezTo>
                <a:cubicBezTo>
                  <a:pt x="1556931" y="513039"/>
                  <a:pt x="1554138" y="490457"/>
                  <a:pt x="1554138" y="484812"/>
                </a:cubicBezTo>
                <a:cubicBezTo>
                  <a:pt x="1529001" y="484812"/>
                  <a:pt x="1503864" y="479166"/>
                  <a:pt x="1487106" y="467875"/>
                </a:cubicBezTo>
                <a:cubicBezTo>
                  <a:pt x="1487106" y="467875"/>
                  <a:pt x="1487106" y="467875"/>
                  <a:pt x="1484313" y="467875"/>
                </a:cubicBezTo>
                <a:cubicBezTo>
                  <a:pt x="1484313" y="467875"/>
                  <a:pt x="1484313" y="467875"/>
                  <a:pt x="1484313" y="465052"/>
                </a:cubicBezTo>
                <a:cubicBezTo>
                  <a:pt x="1484313" y="462229"/>
                  <a:pt x="1484313" y="456584"/>
                  <a:pt x="1484313" y="450938"/>
                </a:cubicBezTo>
                <a:cubicBezTo>
                  <a:pt x="1484313" y="445293"/>
                  <a:pt x="1484313" y="439647"/>
                  <a:pt x="1484313" y="436824"/>
                </a:cubicBezTo>
                <a:cubicBezTo>
                  <a:pt x="1484313" y="436824"/>
                  <a:pt x="1484313" y="436824"/>
                  <a:pt x="1484313" y="434002"/>
                </a:cubicBezTo>
                <a:cubicBezTo>
                  <a:pt x="1484313" y="434002"/>
                  <a:pt x="1484313" y="434002"/>
                  <a:pt x="1487106" y="434002"/>
                </a:cubicBezTo>
                <a:cubicBezTo>
                  <a:pt x="1503864" y="422710"/>
                  <a:pt x="1529001" y="417065"/>
                  <a:pt x="1554138" y="417065"/>
                </a:cubicBezTo>
                <a:cubicBezTo>
                  <a:pt x="1554138" y="414242"/>
                  <a:pt x="1556931" y="388837"/>
                  <a:pt x="1556931" y="386014"/>
                </a:cubicBezTo>
                <a:cubicBezTo>
                  <a:pt x="1534587" y="380369"/>
                  <a:pt x="1512243" y="366255"/>
                  <a:pt x="1498278" y="352141"/>
                </a:cubicBezTo>
                <a:cubicBezTo>
                  <a:pt x="1498278" y="352141"/>
                  <a:pt x="1498278" y="352141"/>
                  <a:pt x="1495485" y="349318"/>
                </a:cubicBezTo>
                <a:cubicBezTo>
                  <a:pt x="1498278" y="340850"/>
                  <a:pt x="1501071" y="329559"/>
                  <a:pt x="1503864" y="321091"/>
                </a:cubicBezTo>
                <a:cubicBezTo>
                  <a:pt x="1503864" y="321091"/>
                  <a:pt x="1503864" y="321091"/>
                  <a:pt x="1503864" y="318268"/>
                </a:cubicBezTo>
                <a:cubicBezTo>
                  <a:pt x="1503864" y="318268"/>
                  <a:pt x="1503864" y="318268"/>
                  <a:pt x="1506657" y="318268"/>
                </a:cubicBezTo>
                <a:cubicBezTo>
                  <a:pt x="1526208" y="312622"/>
                  <a:pt x="1551345" y="312622"/>
                  <a:pt x="1576482" y="318268"/>
                </a:cubicBezTo>
                <a:cubicBezTo>
                  <a:pt x="1576482" y="315445"/>
                  <a:pt x="1584861" y="295686"/>
                  <a:pt x="1587654" y="292863"/>
                </a:cubicBezTo>
                <a:cubicBezTo>
                  <a:pt x="1565310" y="278749"/>
                  <a:pt x="1548552" y="261812"/>
                  <a:pt x="1537380" y="242053"/>
                </a:cubicBezTo>
                <a:cubicBezTo>
                  <a:pt x="1537380" y="242053"/>
                  <a:pt x="1537380" y="242053"/>
                  <a:pt x="1537380" y="239230"/>
                </a:cubicBezTo>
                <a:cubicBezTo>
                  <a:pt x="1540173" y="230762"/>
                  <a:pt x="1545759" y="219471"/>
                  <a:pt x="1551345" y="213825"/>
                </a:cubicBezTo>
                <a:cubicBezTo>
                  <a:pt x="1551345" y="213825"/>
                  <a:pt x="1551345" y="213825"/>
                  <a:pt x="1554138" y="213825"/>
                </a:cubicBezTo>
                <a:cubicBezTo>
                  <a:pt x="1576482" y="213825"/>
                  <a:pt x="1601619" y="219471"/>
                  <a:pt x="1621170" y="230762"/>
                </a:cubicBezTo>
                <a:cubicBezTo>
                  <a:pt x="1623963" y="227939"/>
                  <a:pt x="1637929" y="208180"/>
                  <a:pt x="1640722" y="208180"/>
                </a:cubicBezTo>
                <a:cubicBezTo>
                  <a:pt x="1623963" y="188420"/>
                  <a:pt x="1609998" y="165838"/>
                  <a:pt x="1604412" y="146079"/>
                </a:cubicBezTo>
                <a:cubicBezTo>
                  <a:pt x="1604412" y="146079"/>
                  <a:pt x="1604412" y="146079"/>
                  <a:pt x="1604412" y="143256"/>
                </a:cubicBezTo>
                <a:cubicBezTo>
                  <a:pt x="1609998" y="134787"/>
                  <a:pt x="1618377" y="126319"/>
                  <a:pt x="1626756" y="123496"/>
                </a:cubicBezTo>
                <a:cubicBezTo>
                  <a:pt x="1626756" y="123496"/>
                  <a:pt x="1626756" y="123496"/>
                  <a:pt x="1626756" y="120674"/>
                </a:cubicBezTo>
                <a:cubicBezTo>
                  <a:pt x="1626756" y="120674"/>
                  <a:pt x="1626756" y="120674"/>
                  <a:pt x="1629549" y="120674"/>
                </a:cubicBezTo>
                <a:cubicBezTo>
                  <a:pt x="1649101" y="126319"/>
                  <a:pt x="1671445" y="140433"/>
                  <a:pt x="1688203" y="157370"/>
                </a:cubicBezTo>
                <a:cubicBezTo>
                  <a:pt x="1690996" y="154547"/>
                  <a:pt x="1707754" y="143256"/>
                  <a:pt x="1710547" y="140433"/>
                </a:cubicBezTo>
                <a:cubicBezTo>
                  <a:pt x="1699375" y="117851"/>
                  <a:pt x="1693789" y="95269"/>
                  <a:pt x="1693789" y="72686"/>
                </a:cubicBezTo>
                <a:cubicBezTo>
                  <a:pt x="1693789" y="72686"/>
                  <a:pt x="1693789" y="69864"/>
                  <a:pt x="1693789" y="69864"/>
                </a:cubicBezTo>
                <a:cubicBezTo>
                  <a:pt x="1702168" y="64218"/>
                  <a:pt x="1710547" y="58573"/>
                  <a:pt x="1718926" y="52927"/>
                </a:cubicBezTo>
                <a:cubicBezTo>
                  <a:pt x="1718926" y="52927"/>
                  <a:pt x="1718926" y="52927"/>
                  <a:pt x="1721719" y="52927"/>
                </a:cubicBezTo>
                <a:cubicBezTo>
                  <a:pt x="1721719" y="52927"/>
                  <a:pt x="1721719" y="52927"/>
                  <a:pt x="1721719" y="55750"/>
                </a:cubicBezTo>
                <a:cubicBezTo>
                  <a:pt x="1741270" y="64218"/>
                  <a:pt x="1758028" y="83977"/>
                  <a:pt x="1771993" y="103737"/>
                </a:cubicBezTo>
                <a:cubicBezTo>
                  <a:pt x="1774786" y="103737"/>
                  <a:pt x="1797130" y="92446"/>
                  <a:pt x="1799923" y="92446"/>
                </a:cubicBezTo>
                <a:cubicBezTo>
                  <a:pt x="1797130" y="81155"/>
                  <a:pt x="1794337" y="69864"/>
                  <a:pt x="1794337" y="55750"/>
                </a:cubicBezTo>
                <a:cubicBezTo>
                  <a:pt x="1794337" y="44459"/>
                  <a:pt x="1797130" y="33168"/>
                  <a:pt x="1799923" y="21876"/>
                </a:cubicBezTo>
                <a:cubicBezTo>
                  <a:pt x="1799923" y="21876"/>
                  <a:pt x="1799923" y="21876"/>
                  <a:pt x="1799923" y="19054"/>
                </a:cubicBezTo>
                <a:cubicBezTo>
                  <a:pt x="1808302" y="16231"/>
                  <a:pt x="1819474" y="13408"/>
                  <a:pt x="1827853" y="13408"/>
                </a:cubicBezTo>
                <a:cubicBezTo>
                  <a:pt x="1827853" y="13408"/>
                  <a:pt x="1827853" y="13408"/>
                  <a:pt x="1830646" y="10585"/>
                </a:cubicBezTo>
                <a:cubicBezTo>
                  <a:pt x="1830646" y="10585"/>
                  <a:pt x="1830646" y="10585"/>
                  <a:pt x="1830646" y="13408"/>
                </a:cubicBezTo>
                <a:cubicBezTo>
                  <a:pt x="1847404" y="27522"/>
                  <a:pt x="1858576" y="50104"/>
                  <a:pt x="1866955" y="75509"/>
                </a:cubicBezTo>
                <a:cubicBezTo>
                  <a:pt x="1869748" y="72686"/>
                  <a:pt x="1892092" y="69864"/>
                  <a:pt x="1897678" y="69864"/>
                </a:cubicBezTo>
                <a:cubicBezTo>
                  <a:pt x="1897678" y="47281"/>
                  <a:pt x="1903264" y="21876"/>
                  <a:pt x="1914436" y="2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grpSp>
        <p:nvGrpSpPr>
          <p:cNvPr id="46" name="Group 45">
            <a:extLst>
              <a:ext uri="{FF2B5EF4-FFF2-40B4-BE49-F238E27FC236}">
                <a16:creationId xmlns:a16="http://schemas.microsoft.com/office/drawing/2014/main" id="{246B794E-5CDF-486C-BB16-FB17144FE6EB}"/>
              </a:ext>
            </a:extLst>
          </p:cNvPr>
          <p:cNvGrpSpPr/>
          <p:nvPr/>
        </p:nvGrpSpPr>
        <p:grpSpPr>
          <a:xfrm>
            <a:off x="6366050" y="6984916"/>
            <a:ext cx="4987750" cy="451900"/>
            <a:chOff x="91018" y="6984916"/>
            <a:chExt cx="4987750" cy="451900"/>
          </a:xfrm>
        </p:grpSpPr>
        <p:grpSp>
          <p:nvGrpSpPr>
            <p:cNvPr id="70" name="Group 69">
              <a:extLst>
                <a:ext uri="{FF2B5EF4-FFF2-40B4-BE49-F238E27FC236}">
                  <a16:creationId xmlns:a16="http://schemas.microsoft.com/office/drawing/2014/main" id="{149BFEB0-AA7C-4113-8CCE-423163CF04E0}"/>
                </a:ext>
              </a:extLst>
            </p:cNvPr>
            <p:cNvGrpSpPr/>
            <p:nvPr userDrawn="1"/>
          </p:nvGrpSpPr>
          <p:grpSpPr>
            <a:xfrm>
              <a:off x="1383401" y="6984916"/>
              <a:ext cx="3695367" cy="430863"/>
              <a:chOff x="1316510" y="6885708"/>
              <a:chExt cx="3695367" cy="430863"/>
            </a:xfrm>
          </p:grpSpPr>
          <p:sp>
            <p:nvSpPr>
              <p:cNvPr id="73" name="Rectangle 72">
                <a:extLst>
                  <a:ext uri="{FF2B5EF4-FFF2-40B4-BE49-F238E27FC236}">
                    <a16:creationId xmlns:a16="http://schemas.microsoft.com/office/drawing/2014/main" id="{0CDA0D59-9C48-4EC6-A43D-6CD41A11367B}"/>
                  </a:ext>
                </a:extLst>
              </p:cNvPr>
              <p:cNvSpPr/>
              <p:nvPr userDrawn="1"/>
            </p:nvSpPr>
            <p:spPr>
              <a:xfrm>
                <a:off x="1316510" y="6885708"/>
                <a:ext cx="893202" cy="202251"/>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algn="ctr"/>
                <a:r>
                  <a:rPr lang="en-US" sz="700" dirty="0"/>
                  <a:t>Royal Blue</a:t>
                </a:r>
                <a:br>
                  <a:rPr lang="en-US" sz="700" dirty="0"/>
                </a:br>
                <a:r>
                  <a:rPr lang="en-US" sz="600" dirty="0"/>
                  <a:t>R23,G69,B143</a:t>
                </a:r>
                <a:endParaRPr lang="en-US" sz="700" dirty="0"/>
              </a:p>
            </p:txBody>
          </p:sp>
          <p:sp>
            <p:nvSpPr>
              <p:cNvPr id="74" name="Rectangle 73">
                <a:extLst>
                  <a:ext uri="{FF2B5EF4-FFF2-40B4-BE49-F238E27FC236}">
                    <a16:creationId xmlns:a16="http://schemas.microsoft.com/office/drawing/2014/main" id="{9C8F43D5-A3A0-4CA4-A48D-C1DA97474E37}"/>
                  </a:ext>
                </a:extLst>
              </p:cNvPr>
              <p:cNvSpPr/>
              <p:nvPr userDrawn="1"/>
            </p:nvSpPr>
            <p:spPr>
              <a:xfrm>
                <a:off x="2250565" y="6885708"/>
                <a:ext cx="893202" cy="202251"/>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Azure</a:t>
                </a:r>
                <a:br>
                  <a:rPr lang="en-US" sz="600" dirty="0"/>
                </a:br>
                <a:r>
                  <a:rPr lang="en-US" sz="600" dirty="0">
                    <a:solidFill>
                      <a:schemeClr val="bg1"/>
                    </a:solidFill>
                  </a:rPr>
                  <a:t>R0,G93,B170</a:t>
                </a:r>
              </a:p>
            </p:txBody>
          </p:sp>
          <p:sp>
            <p:nvSpPr>
              <p:cNvPr id="75" name="Rectangle 74">
                <a:extLst>
                  <a:ext uri="{FF2B5EF4-FFF2-40B4-BE49-F238E27FC236}">
                    <a16:creationId xmlns:a16="http://schemas.microsoft.com/office/drawing/2014/main" id="{495E0B98-5E73-4197-9D7D-35EB6E0A37AB}"/>
                  </a:ext>
                </a:extLst>
              </p:cNvPr>
              <p:cNvSpPr/>
              <p:nvPr userDrawn="1"/>
            </p:nvSpPr>
            <p:spPr>
              <a:xfrm>
                <a:off x="3184620" y="6885708"/>
                <a:ext cx="893202" cy="202251"/>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tx1"/>
                    </a:solidFill>
                  </a:rPr>
                  <a:t>Sky Blue </a:t>
                </a:r>
                <a:br>
                  <a:rPr lang="en-US" sz="600" dirty="0">
                    <a:solidFill>
                      <a:schemeClr val="tx1"/>
                    </a:solidFill>
                  </a:rPr>
                </a:br>
                <a:r>
                  <a:rPr lang="en-US" sz="600" dirty="0">
                    <a:solidFill>
                      <a:schemeClr val="tx1"/>
                    </a:solidFill>
                  </a:rPr>
                  <a:t>R1,G180,B231</a:t>
                </a:r>
              </a:p>
            </p:txBody>
          </p:sp>
          <p:sp>
            <p:nvSpPr>
              <p:cNvPr id="76" name="Rectangle 75">
                <a:extLst>
                  <a:ext uri="{FF2B5EF4-FFF2-40B4-BE49-F238E27FC236}">
                    <a16:creationId xmlns:a16="http://schemas.microsoft.com/office/drawing/2014/main" id="{71E96884-F4F6-4F83-AC43-4C4B5EBB857B}"/>
                  </a:ext>
                </a:extLst>
              </p:cNvPr>
              <p:cNvSpPr/>
              <p:nvPr userDrawn="1"/>
            </p:nvSpPr>
            <p:spPr>
              <a:xfrm>
                <a:off x="3184620" y="7114320"/>
                <a:ext cx="893202" cy="202251"/>
              </a:xfrm>
              <a:prstGeom prst="rect">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Violet</a:t>
                </a:r>
                <a:br>
                  <a:rPr lang="en-US" sz="600" dirty="0"/>
                </a:br>
                <a:r>
                  <a:rPr lang="en-US" sz="600" dirty="0"/>
                  <a:t>R135,G33,B117</a:t>
                </a:r>
              </a:p>
            </p:txBody>
          </p:sp>
          <p:sp>
            <p:nvSpPr>
              <p:cNvPr id="77" name="Rectangle 76">
                <a:extLst>
                  <a:ext uri="{FF2B5EF4-FFF2-40B4-BE49-F238E27FC236}">
                    <a16:creationId xmlns:a16="http://schemas.microsoft.com/office/drawing/2014/main" id="{66406774-A8FD-4739-AB55-039AF6BAFEC9}"/>
                  </a:ext>
                </a:extLst>
              </p:cNvPr>
              <p:cNvSpPr/>
              <p:nvPr userDrawn="1"/>
            </p:nvSpPr>
            <p:spPr>
              <a:xfrm>
                <a:off x="4118675" y="7114320"/>
                <a:ext cx="893202" cy="202251"/>
              </a:xfrm>
              <a:prstGeom prst="rect">
                <a:avLst/>
              </a:prstGeom>
              <a:solidFill>
                <a:srgbClr val="FF76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Orange</a:t>
                </a:r>
                <a:br>
                  <a:rPr lang="en-US" sz="600" dirty="0"/>
                </a:br>
                <a:r>
                  <a:rPr lang="en-US" sz="600" dirty="0"/>
                  <a:t>R255,G118,B0</a:t>
                </a:r>
              </a:p>
            </p:txBody>
          </p:sp>
          <p:sp>
            <p:nvSpPr>
              <p:cNvPr id="78" name="Rectangle 77">
                <a:extLst>
                  <a:ext uri="{FF2B5EF4-FFF2-40B4-BE49-F238E27FC236}">
                    <a16:creationId xmlns:a16="http://schemas.microsoft.com/office/drawing/2014/main" id="{63FE7641-CFBD-41B8-837F-866CB9A4B765}"/>
                  </a:ext>
                </a:extLst>
              </p:cNvPr>
              <p:cNvSpPr/>
              <p:nvPr userDrawn="1"/>
            </p:nvSpPr>
            <p:spPr>
              <a:xfrm>
                <a:off x="4118675" y="6885708"/>
                <a:ext cx="893202" cy="202251"/>
              </a:xfrm>
              <a:prstGeom prst="rect">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tx1"/>
                    </a:solidFill>
                  </a:rPr>
                  <a:t>Gold</a:t>
                </a:r>
                <a:br>
                  <a:rPr lang="en-US" sz="600" dirty="0">
                    <a:solidFill>
                      <a:schemeClr val="tx1"/>
                    </a:solidFill>
                  </a:rPr>
                </a:br>
                <a:r>
                  <a:rPr lang="en-US" sz="600" dirty="0">
                    <a:solidFill>
                      <a:schemeClr val="tx1"/>
                    </a:solidFill>
                  </a:rPr>
                  <a:t>R247,G168,B27</a:t>
                </a:r>
              </a:p>
            </p:txBody>
          </p:sp>
          <p:sp>
            <p:nvSpPr>
              <p:cNvPr id="79" name="Rectangle 78">
                <a:extLst>
                  <a:ext uri="{FF2B5EF4-FFF2-40B4-BE49-F238E27FC236}">
                    <a16:creationId xmlns:a16="http://schemas.microsoft.com/office/drawing/2014/main" id="{60A0AD2B-06D2-4090-B486-69D0A0E3B851}"/>
                  </a:ext>
                </a:extLst>
              </p:cNvPr>
              <p:cNvSpPr/>
              <p:nvPr userDrawn="1"/>
            </p:nvSpPr>
            <p:spPr>
              <a:xfrm>
                <a:off x="1316510" y="7114320"/>
                <a:ext cx="893202" cy="202251"/>
              </a:xfrm>
              <a:prstGeom prst="rect">
                <a:avLst/>
              </a:prstGeom>
              <a:solidFill>
                <a:srgbClr val="D91B5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bg1"/>
                    </a:solidFill>
                  </a:rPr>
                  <a:t>Cranberry</a:t>
                </a:r>
                <a:br>
                  <a:rPr lang="en-US" sz="600" dirty="0">
                    <a:solidFill>
                      <a:schemeClr val="bg1"/>
                    </a:solidFill>
                  </a:rPr>
                </a:br>
                <a:r>
                  <a:rPr lang="en-US" sz="600" dirty="0">
                    <a:solidFill>
                      <a:schemeClr val="bg1"/>
                    </a:solidFill>
                  </a:rPr>
                  <a:t>R217,G27, B92</a:t>
                </a:r>
              </a:p>
            </p:txBody>
          </p:sp>
          <p:sp>
            <p:nvSpPr>
              <p:cNvPr id="80" name="Rectangle 79">
                <a:extLst>
                  <a:ext uri="{FF2B5EF4-FFF2-40B4-BE49-F238E27FC236}">
                    <a16:creationId xmlns:a16="http://schemas.microsoft.com/office/drawing/2014/main" id="{18274E96-7854-449E-87EB-5581B010092B}"/>
                  </a:ext>
                </a:extLst>
              </p:cNvPr>
              <p:cNvSpPr/>
              <p:nvPr userDrawn="1"/>
            </p:nvSpPr>
            <p:spPr>
              <a:xfrm>
                <a:off x="2250565" y="7114320"/>
                <a:ext cx="893202" cy="202251"/>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Turquoise</a:t>
                </a:r>
                <a:br>
                  <a:rPr lang="en-US" sz="600" dirty="0"/>
                </a:br>
                <a:r>
                  <a:rPr lang="en-US" sz="600" dirty="0"/>
                  <a:t>R0,G153,B153</a:t>
                </a:r>
              </a:p>
            </p:txBody>
          </p:sp>
        </p:grpSp>
        <p:sp>
          <p:nvSpPr>
            <p:cNvPr id="71" name="TextBox 70">
              <a:extLst>
                <a:ext uri="{FF2B5EF4-FFF2-40B4-BE49-F238E27FC236}">
                  <a16:creationId xmlns:a16="http://schemas.microsoft.com/office/drawing/2014/main" id="{2560BAAB-A3C2-46BF-A7FA-BC05902CB8BC}"/>
                </a:ext>
              </a:extLst>
            </p:cNvPr>
            <p:cNvSpPr txBox="1"/>
            <p:nvPr userDrawn="1"/>
          </p:nvSpPr>
          <p:spPr>
            <a:xfrm>
              <a:off x="91018" y="6984916"/>
              <a:ext cx="1258357" cy="215444"/>
            </a:xfrm>
            <a:prstGeom prst="rect">
              <a:avLst/>
            </a:prstGeom>
            <a:noFill/>
          </p:spPr>
          <p:txBody>
            <a:bodyPr wrap="none" lIns="0" rIns="0" rtlCol="0">
              <a:spAutoFit/>
            </a:bodyPr>
            <a:lstStyle/>
            <a:p>
              <a:pPr algn="r"/>
              <a:r>
                <a:rPr lang="en-US" sz="800" b="1" dirty="0">
                  <a:solidFill>
                    <a:schemeClr val="tx1"/>
                  </a:solidFill>
                </a:rPr>
                <a:t>Rotary Leadership Colors</a:t>
              </a:r>
            </a:p>
          </p:txBody>
        </p:sp>
        <p:sp>
          <p:nvSpPr>
            <p:cNvPr id="72" name="TextBox 71">
              <a:extLst>
                <a:ext uri="{FF2B5EF4-FFF2-40B4-BE49-F238E27FC236}">
                  <a16:creationId xmlns:a16="http://schemas.microsoft.com/office/drawing/2014/main" id="{157B943F-E514-4244-B35D-4D3724D292D0}"/>
                </a:ext>
              </a:extLst>
            </p:cNvPr>
            <p:cNvSpPr txBox="1"/>
            <p:nvPr userDrawn="1"/>
          </p:nvSpPr>
          <p:spPr>
            <a:xfrm>
              <a:off x="462185" y="7221372"/>
              <a:ext cx="881652" cy="215444"/>
            </a:xfrm>
            <a:prstGeom prst="rect">
              <a:avLst/>
            </a:prstGeom>
            <a:noFill/>
          </p:spPr>
          <p:txBody>
            <a:bodyPr wrap="none" lIns="0" rIns="0" rtlCol="0">
              <a:spAutoFit/>
            </a:bodyPr>
            <a:lstStyle>
              <a:defPPr>
                <a:defRPr lang="en-US"/>
              </a:defPPr>
              <a:lvl1pPr algn="r">
                <a:defRPr sz="800" b="1"/>
              </a:lvl1pPr>
            </a:lstStyle>
            <a:p>
              <a:pPr lvl="0"/>
              <a:r>
                <a:rPr lang="en-US" dirty="0">
                  <a:solidFill>
                    <a:schemeClr val="tx1">
                      <a:lumMod val="65000"/>
                      <a:lumOff val="35000"/>
                    </a:schemeClr>
                  </a:solidFill>
                </a:rPr>
                <a:t>Secondary Colors</a:t>
              </a:r>
            </a:p>
          </p:txBody>
        </p:sp>
      </p:grpSp>
    </p:spTree>
    <p:custDataLst>
      <p:tags r:id="rId27"/>
    </p:custDataLst>
    <p:extLst>
      <p:ext uri="{BB962C8B-B14F-4D97-AF65-F5344CB8AC3E}">
        <p14:creationId xmlns:p14="http://schemas.microsoft.com/office/powerpoint/2010/main" val="284286477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701" r:id="rId23"/>
    <p:sldLayoutId id="2147483702" r:id="rId24"/>
    <p:sldLayoutId id="2147483705" r:id="rId25"/>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6.xml"/><Relationship Id="rId5" Type="http://schemas.openxmlformats.org/officeDocument/2006/relationships/image" Target="../media/image3.emf"/><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19.jpg"/><Relationship Id="rId3" Type="http://schemas.openxmlformats.org/officeDocument/2006/relationships/image" Target="../media/image9.jpg"/><Relationship Id="rId7" Type="http://schemas.openxmlformats.org/officeDocument/2006/relationships/image" Target="../media/image13.jpg"/><Relationship Id="rId12" Type="http://schemas.openxmlformats.org/officeDocument/2006/relationships/image" Target="../media/image18.jpg"/><Relationship Id="rId2" Type="http://schemas.openxmlformats.org/officeDocument/2006/relationships/notesSlide" Target="../notesSlides/notesSlide6.xml"/><Relationship Id="rId16" Type="http://schemas.openxmlformats.org/officeDocument/2006/relationships/image" Target="../media/image22.jpg"/><Relationship Id="rId1" Type="http://schemas.openxmlformats.org/officeDocument/2006/relationships/slideLayout" Target="../slideLayouts/slideLayout20.xml"/><Relationship Id="rId6" Type="http://schemas.openxmlformats.org/officeDocument/2006/relationships/image" Target="../media/image12.png"/><Relationship Id="rId11" Type="http://schemas.openxmlformats.org/officeDocument/2006/relationships/image" Target="../media/image17.jpg"/><Relationship Id="rId5" Type="http://schemas.openxmlformats.org/officeDocument/2006/relationships/image" Target="../media/image11.jpg"/><Relationship Id="rId15" Type="http://schemas.openxmlformats.org/officeDocument/2006/relationships/image" Target="../media/image21.png"/><Relationship Id="rId10" Type="http://schemas.openxmlformats.org/officeDocument/2006/relationships/image" Target="../media/image16.jpg"/><Relationship Id="rId4" Type="http://schemas.openxmlformats.org/officeDocument/2006/relationships/image" Target="../media/image10.jpg"/><Relationship Id="rId9" Type="http://schemas.openxmlformats.org/officeDocument/2006/relationships/image" Target="../media/image15.jpg"/><Relationship Id="rId14" Type="http://schemas.openxmlformats.org/officeDocument/2006/relationships/image" Target="../media/image20.jp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0.xml"/><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0.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2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2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16.xml"/><Relationship Id="rId1" Type="http://schemas.openxmlformats.org/officeDocument/2006/relationships/slideLayout" Target="../slideLayouts/slideLayout23.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20.xml"/><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6">
            <a:extLst>
              <a:ext uri="{FF2B5EF4-FFF2-40B4-BE49-F238E27FC236}">
                <a16:creationId xmlns:a16="http://schemas.microsoft.com/office/drawing/2014/main" id="{CF6D791D-3D99-0841-8B29-86AE654EB621}"/>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sp>
        <p:nvSpPr>
          <p:cNvPr id="10" name="Subtitle 9">
            <a:extLst>
              <a:ext uri="{FF2B5EF4-FFF2-40B4-BE49-F238E27FC236}">
                <a16:creationId xmlns:a16="http://schemas.microsoft.com/office/drawing/2014/main" id="{B17D6786-00F6-6047-81A6-5165FC02E54A}"/>
              </a:ext>
            </a:extLst>
          </p:cNvPr>
          <p:cNvSpPr>
            <a:spLocks noGrp="1"/>
          </p:cNvSpPr>
          <p:nvPr>
            <p:ph type="subTitle" idx="1"/>
          </p:nvPr>
        </p:nvSpPr>
        <p:spPr/>
        <p:txBody>
          <a:bodyPr/>
          <a:lstStyle/>
          <a:p>
            <a:r>
              <a:rPr lang="en-US" sz="2400" dirty="0"/>
              <a:t>District 7430 Diversity, Equity &amp; Inclusion Committee</a:t>
            </a:r>
          </a:p>
          <a:p>
            <a:endParaRPr lang="en-US" sz="2400" dirty="0"/>
          </a:p>
          <a:p>
            <a:r>
              <a:rPr lang="en-US" sz="2400" dirty="0"/>
              <a:t>Peter Jones</a:t>
            </a:r>
          </a:p>
          <a:p>
            <a:r>
              <a:rPr lang="en-US" dirty="0"/>
              <a:t> </a:t>
            </a:r>
          </a:p>
        </p:txBody>
      </p:sp>
      <p:sp>
        <p:nvSpPr>
          <p:cNvPr id="8" name="Title 7">
            <a:extLst>
              <a:ext uri="{FF2B5EF4-FFF2-40B4-BE49-F238E27FC236}">
                <a16:creationId xmlns:a16="http://schemas.microsoft.com/office/drawing/2014/main" id="{B0F37C06-8A3D-8E4C-B6E2-47C520E496A6}"/>
              </a:ext>
            </a:extLst>
          </p:cNvPr>
          <p:cNvSpPr>
            <a:spLocks noGrp="1"/>
          </p:cNvSpPr>
          <p:nvPr>
            <p:ph type="title"/>
          </p:nvPr>
        </p:nvSpPr>
        <p:spPr/>
        <p:txBody>
          <a:bodyPr>
            <a:normAutofit/>
          </a:bodyPr>
          <a:lstStyle/>
          <a:p>
            <a:r>
              <a:rPr lang="en-US" dirty="0"/>
              <a:t>Diversity, equity &amp; Inclusion</a:t>
            </a:r>
          </a:p>
        </p:txBody>
      </p:sp>
    </p:spTree>
    <p:custDataLst>
      <p:tags r:id="rId1"/>
    </p:custDataLst>
    <p:extLst>
      <p:ext uri="{BB962C8B-B14F-4D97-AF65-F5344CB8AC3E}">
        <p14:creationId xmlns:p14="http://schemas.microsoft.com/office/powerpoint/2010/main" val="2357070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2DF3371B-E20B-4C6F-AE8C-DE56F18CF35C}"/>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3100" kern="1200" dirty="0">
                <a:solidFill>
                  <a:srgbClr val="FFFFFF"/>
                </a:solidFill>
                <a:latin typeface="+mj-lt"/>
                <a:ea typeface="+mj-ea"/>
                <a:cs typeface="+mj-cs"/>
              </a:rPr>
              <a:t>purpose</a:t>
            </a:r>
          </a:p>
        </p:txBody>
      </p:sp>
      <p:graphicFrame>
        <p:nvGraphicFramePr>
          <p:cNvPr id="5" name="Content Placeholder 2">
            <a:extLst>
              <a:ext uri="{FF2B5EF4-FFF2-40B4-BE49-F238E27FC236}">
                <a16:creationId xmlns:a16="http://schemas.microsoft.com/office/drawing/2014/main" id="{7D933E6F-9DD2-4699-B202-D7DFB6CFBC7F}"/>
              </a:ext>
            </a:extLst>
          </p:cNvPr>
          <p:cNvGraphicFramePr>
            <a:graphicFrameLocks noGrp="1"/>
          </p:cNvGraphicFramePr>
          <p:nvPr>
            <p:ph idx="4294967295"/>
            <p:extLst>
              <p:ext uri="{D42A27DB-BD31-4B8C-83A1-F6EECF244321}">
                <p14:modId xmlns:p14="http://schemas.microsoft.com/office/powerpoint/2010/main" val="989627283"/>
              </p:ext>
            </p:extLst>
          </p:nvPr>
        </p:nvGraphicFramePr>
        <p:xfrm>
          <a:off x="4648018" y="640822"/>
          <a:ext cx="716298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92260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AAEBF-5571-7247-879F-00129C05801F}"/>
              </a:ext>
            </a:extLst>
          </p:cNvPr>
          <p:cNvSpPr>
            <a:spLocks noGrp="1"/>
          </p:cNvSpPr>
          <p:nvPr>
            <p:ph type="title"/>
          </p:nvPr>
        </p:nvSpPr>
        <p:spPr/>
        <p:txBody>
          <a:bodyPr/>
          <a:lstStyle/>
          <a:p>
            <a:r>
              <a:rPr lang="en-US" dirty="0"/>
              <a:t> </a:t>
            </a:r>
          </a:p>
        </p:txBody>
      </p:sp>
      <p:pic>
        <p:nvPicPr>
          <p:cNvPr id="7" name="Picture 6" descr="Graphical user interface, website&#10;&#10;Description automatically generated">
            <a:extLst>
              <a:ext uri="{FF2B5EF4-FFF2-40B4-BE49-F238E27FC236}">
                <a16:creationId xmlns:a16="http://schemas.microsoft.com/office/drawing/2014/main" id="{EA7D2D50-5235-0D4E-AF38-4876E86B9195}"/>
              </a:ext>
            </a:extLst>
          </p:cNvPr>
          <p:cNvPicPr>
            <a:picLocks noChangeAspect="1"/>
          </p:cNvPicPr>
          <p:nvPr/>
        </p:nvPicPr>
        <p:blipFill rotWithShape="1">
          <a:blip r:embed="rId3">
            <a:extLst>
              <a:ext uri="{28A0092B-C50C-407E-A947-70E740481C1C}">
                <a14:useLocalDpi xmlns:a14="http://schemas.microsoft.com/office/drawing/2010/main" val="0"/>
              </a:ext>
            </a:extLst>
          </a:blip>
          <a:srcRect l="12560" t="6270" r="12440"/>
          <a:stretch/>
        </p:blipFill>
        <p:spPr>
          <a:xfrm>
            <a:off x="674360" y="0"/>
            <a:ext cx="11009640" cy="6858000"/>
          </a:xfrm>
          <a:prstGeom prst="rect">
            <a:avLst/>
          </a:prstGeom>
        </p:spPr>
      </p:pic>
      <p:pic>
        <p:nvPicPr>
          <p:cNvPr id="4" name="Picture 3" descr="Text&#10;&#10;Description automatically generated">
            <a:extLst>
              <a:ext uri="{FF2B5EF4-FFF2-40B4-BE49-F238E27FC236}">
                <a16:creationId xmlns:a16="http://schemas.microsoft.com/office/drawing/2014/main" id="{F3099CA2-7CB3-A44C-99F2-8870F3DF0D28}"/>
              </a:ext>
            </a:extLst>
          </p:cNvPr>
          <p:cNvPicPr>
            <a:picLocks noChangeAspect="1"/>
          </p:cNvPicPr>
          <p:nvPr/>
        </p:nvPicPr>
        <p:blipFill rotWithShape="1">
          <a:blip r:embed="rId4">
            <a:extLst>
              <a:ext uri="{28A0092B-C50C-407E-A947-70E740481C1C}">
                <a14:useLocalDpi xmlns:a14="http://schemas.microsoft.com/office/drawing/2010/main" val="0"/>
              </a:ext>
            </a:extLst>
          </a:blip>
          <a:srcRect b="10743"/>
          <a:stretch/>
        </p:blipFill>
        <p:spPr>
          <a:xfrm>
            <a:off x="1219200" y="1752601"/>
            <a:ext cx="9875520" cy="1676399"/>
          </a:xfrm>
          <a:prstGeom prst="rect">
            <a:avLst/>
          </a:prstGeom>
        </p:spPr>
      </p:pic>
      <p:sp>
        <p:nvSpPr>
          <p:cNvPr id="5" name="Rectangle 4">
            <a:extLst>
              <a:ext uri="{FF2B5EF4-FFF2-40B4-BE49-F238E27FC236}">
                <a16:creationId xmlns:a16="http://schemas.microsoft.com/office/drawing/2014/main" id="{949FC976-928E-8943-AE93-7E2391344872}"/>
              </a:ext>
            </a:extLst>
          </p:cNvPr>
          <p:cNvSpPr/>
          <p:nvPr/>
        </p:nvSpPr>
        <p:spPr>
          <a:xfrm>
            <a:off x="8839200" y="6400800"/>
            <a:ext cx="2844800" cy="400110"/>
          </a:xfrm>
          <a:prstGeom prst="rect">
            <a:avLst/>
          </a:prstGeom>
        </p:spPr>
        <p:txBody>
          <a:bodyPr wrap="square">
            <a:spAutoFit/>
          </a:bodyPr>
          <a:lstStyle/>
          <a:p>
            <a:pPr algn="r"/>
            <a:r>
              <a:rPr lang="en-US" sz="1000" i="1" dirty="0">
                <a:solidFill>
                  <a:srgbClr val="002060"/>
                </a:solidFill>
              </a:rPr>
              <a:t>https://</a:t>
            </a:r>
            <a:r>
              <a:rPr lang="en-US" sz="1000" i="1" dirty="0" err="1">
                <a:solidFill>
                  <a:srgbClr val="002060"/>
                </a:solidFill>
              </a:rPr>
              <a:t>www.rotary.org</a:t>
            </a:r>
            <a:r>
              <a:rPr lang="en-US" sz="1000" i="1" dirty="0">
                <a:solidFill>
                  <a:srgbClr val="002060"/>
                </a:solidFill>
              </a:rPr>
              <a:t>/</a:t>
            </a:r>
            <a:r>
              <a:rPr lang="en-US" sz="1000" i="1" dirty="0" err="1">
                <a:solidFill>
                  <a:srgbClr val="002060"/>
                </a:solidFill>
              </a:rPr>
              <a:t>en</a:t>
            </a:r>
            <a:r>
              <a:rPr lang="en-US" sz="1000" i="1" dirty="0">
                <a:solidFill>
                  <a:srgbClr val="002060"/>
                </a:solidFill>
              </a:rPr>
              <a:t>/about-rotary/diversity-equity-and-inclusion</a:t>
            </a:r>
          </a:p>
        </p:txBody>
      </p:sp>
      <p:pic>
        <p:nvPicPr>
          <p:cNvPr id="9" name="Picture 8">
            <a:extLst>
              <a:ext uri="{FF2B5EF4-FFF2-40B4-BE49-F238E27FC236}">
                <a16:creationId xmlns:a16="http://schemas.microsoft.com/office/drawing/2014/main" id="{718BC25C-25E4-094A-B6D8-D377CD6677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000" y="152400"/>
            <a:ext cx="1463040" cy="1468843"/>
          </a:xfrm>
          <a:prstGeom prst="rect">
            <a:avLst/>
          </a:prstGeom>
        </p:spPr>
      </p:pic>
    </p:spTree>
    <p:extLst>
      <p:ext uri="{BB962C8B-B14F-4D97-AF65-F5344CB8AC3E}">
        <p14:creationId xmlns:p14="http://schemas.microsoft.com/office/powerpoint/2010/main" val="3517443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87F002-A4B0-C54C-A577-71D0E4740B09}"/>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dirty="0">
                <a:solidFill>
                  <a:schemeClr val="tx1"/>
                </a:solidFill>
              </a:rPr>
              <a:t>diversity</a:t>
            </a:r>
          </a:p>
        </p:txBody>
      </p:sp>
      <p:sp>
        <p:nvSpPr>
          <p:cNvPr id="2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3AF8DC1-457D-FE4B-9D57-F150801C1987}"/>
              </a:ext>
            </a:extLst>
          </p:cNvPr>
          <p:cNvSpPr>
            <a:spLocks noGrp="1"/>
          </p:cNvSpPr>
          <p:nvPr>
            <p:ph idx="1"/>
          </p:nvPr>
        </p:nvSpPr>
        <p:spPr>
          <a:xfrm>
            <a:off x="640080" y="2872899"/>
            <a:ext cx="4846320" cy="3320668"/>
          </a:xfrm>
        </p:spPr>
        <p:txBody>
          <a:bodyPr vert="horz" lIns="91440" tIns="45720" rIns="91440" bIns="45720" rtlCol="0">
            <a:normAutofit/>
          </a:bodyPr>
          <a:lstStyle/>
          <a:p>
            <a:r>
              <a:rPr lang="en-US" sz="2200" dirty="0">
                <a:solidFill>
                  <a:schemeClr val="tx1"/>
                </a:solidFill>
              </a:rPr>
              <a:t>Diversity is the mosaic of people who bring a variety of backgrounds, styles, perspectives, values and beliefs as assets to the groups and organizations with which they interact.</a:t>
            </a:r>
          </a:p>
        </p:txBody>
      </p:sp>
      <p:pic>
        <p:nvPicPr>
          <p:cNvPr id="4" name="Picture 3">
            <a:extLst>
              <a:ext uri="{FF2B5EF4-FFF2-40B4-BE49-F238E27FC236}">
                <a16:creationId xmlns:a16="http://schemas.microsoft.com/office/drawing/2014/main" id="{2F2FC4D1-9222-4C41-97DB-7CE27AC6C2E2}"/>
              </a:ext>
            </a:extLst>
          </p:cNvPr>
          <p:cNvPicPr>
            <a:picLocks noChangeAspect="1"/>
          </p:cNvPicPr>
          <p:nvPr/>
        </p:nvPicPr>
        <p:blipFill rotWithShape="1">
          <a:blip r:embed="rId3">
            <a:extLst>
              <a:ext uri="{28A0092B-C50C-407E-A947-70E740481C1C}">
                <a14:useLocalDpi xmlns:a14="http://schemas.microsoft.com/office/drawing/2010/main" val="0"/>
              </a:ext>
            </a:extLst>
          </a:blip>
          <a:srcRect t="6784" b="6784"/>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10" name="Google Shape;10;p43" descr="Graphical user interface&#10;&#10;Description automatically generated with medium confidence">
            <a:extLst>
              <a:ext uri="{FF2B5EF4-FFF2-40B4-BE49-F238E27FC236}">
                <a16:creationId xmlns:a16="http://schemas.microsoft.com/office/drawing/2014/main" id="{36861F92-ECD4-7F49-ACB8-99682229EBF7}"/>
              </a:ext>
            </a:extLst>
          </p:cNvPr>
          <p:cNvPicPr preferRelativeResize="0"/>
          <p:nvPr/>
        </p:nvPicPr>
        <p:blipFill rotWithShape="1">
          <a:blip r:embed="rId4">
            <a:alphaModFix/>
          </a:blip>
          <a:srcRect/>
          <a:stretch/>
        </p:blipFill>
        <p:spPr>
          <a:xfrm>
            <a:off x="-1143000" y="5486400"/>
            <a:ext cx="5643767" cy="1612505"/>
          </a:xfrm>
          <a:prstGeom prst="rect">
            <a:avLst/>
          </a:prstGeom>
          <a:noFill/>
          <a:ln>
            <a:noFill/>
          </a:ln>
        </p:spPr>
      </p:pic>
    </p:spTree>
    <p:extLst>
      <p:ext uri="{BB962C8B-B14F-4D97-AF65-F5344CB8AC3E}">
        <p14:creationId xmlns:p14="http://schemas.microsoft.com/office/powerpoint/2010/main" val="688494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F66D3675-C970-7840-B25C-26F2BBB6E319}"/>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a:solidFill>
                  <a:srgbClr val="FFFFFF"/>
                </a:solidFill>
                <a:latin typeface="+mj-lt"/>
                <a:ea typeface="+mj-ea"/>
                <a:cs typeface="+mj-cs"/>
              </a:rPr>
              <a:t>The diversity iceberg</a:t>
            </a:r>
          </a:p>
        </p:txBody>
      </p:sp>
      <p:pic>
        <p:nvPicPr>
          <p:cNvPr id="4" name="Picture 3" descr="A close up of text on a white background&#10;&#10;Description automatically generated">
            <a:extLst>
              <a:ext uri="{FF2B5EF4-FFF2-40B4-BE49-F238E27FC236}">
                <a16:creationId xmlns:a16="http://schemas.microsoft.com/office/drawing/2014/main" id="{682E21FC-553A-024A-9AE1-01A2B4BEDA9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70571" y="467208"/>
            <a:ext cx="6689461" cy="5923584"/>
          </a:xfrm>
          <a:prstGeom prst="rect">
            <a:avLst/>
          </a:prstGeom>
        </p:spPr>
      </p:pic>
    </p:spTree>
    <p:extLst>
      <p:ext uri="{BB962C8B-B14F-4D97-AF65-F5344CB8AC3E}">
        <p14:creationId xmlns:p14="http://schemas.microsoft.com/office/powerpoint/2010/main" val="301768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400811" y="720851"/>
            <a:ext cx="2148840" cy="1840992"/>
          </a:xfrm>
          <a:prstGeom prst="rect">
            <a:avLst/>
          </a:prstGeom>
        </p:spPr>
      </p:pic>
      <p:sp>
        <p:nvSpPr>
          <p:cNvPr id="3" name="object 3"/>
          <p:cNvSpPr txBox="1"/>
          <p:nvPr/>
        </p:nvSpPr>
        <p:spPr>
          <a:xfrm>
            <a:off x="400811" y="2010155"/>
            <a:ext cx="2148840" cy="344325"/>
          </a:xfrm>
          <a:prstGeom prst="rect">
            <a:avLst/>
          </a:prstGeom>
          <a:solidFill>
            <a:srgbClr val="C0C8E3">
              <a:alpha val="39999"/>
            </a:srgbClr>
          </a:solidFill>
        </p:spPr>
        <p:txBody>
          <a:bodyPr vert="horz" wrap="square" lIns="0" tIns="66675" rIns="0" bIns="0" rtlCol="0">
            <a:spAutoFit/>
          </a:bodyPr>
          <a:lstStyle/>
          <a:p>
            <a:pPr marL="104775">
              <a:lnSpc>
                <a:spcPct val="100000"/>
              </a:lnSpc>
              <a:spcBef>
                <a:spcPts val="525"/>
              </a:spcBef>
            </a:pPr>
            <a:r>
              <a:rPr sz="1800" spc="5" dirty="0">
                <a:solidFill>
                  <a:schemeClr val="bg1"/>
                </a:solidFill>
                <a:latin typeface="Arial Black"/>
                <a:cs typeface="Arial Black"/>
              </a:rPr>
              <a:t>Thinking</a:t>
            </a:r>
            <a:r>
              <a:rPr sz="1800" spc="-30" dirty="0">
                <a:solidFill>
                  <a:schemeClr val="bg1"/>
                </a:solidFill>
                <a:latin typeface="Arial Black"/>
                <a:cs typeface="Arial Black"/>
              </a:rPr>
              <a:t> </a:t>
            </a:r>
            <a:r>
              <a:rPr sz="1800" spc="-5" dirty="0">
                <a:solidFill>
                  <a:schemeClr val="bg1"/>
                </a:solidFill>
                <a:latin typeface="Arial Black"/>
                <a:cs typeface="Arial Black"/>
              </a:rPr>
              <a:t>Styles</a:t>
            </a:r>
            <a:endParaRPr sz="1800" dirty="0">
              <a:solidFill>
                <a:schemeClr val="bg1"/>
              </a:solidFill>
              <a:latin typeface="Arial Black"/>
              <a:cs typeface="Arial Black"/>
            </a:endParaRPr>
          </a:p>
        </p:txBody>
      </p:sp>
      <p:pic>
        <p:nvPicPr>
          <p:cNvPr id="4" name="object 4"/>
          <p:cNvPicPr/>
          <p:nvPr/>
        </p:nvPicPr>
        <p:blipFill>
          <a:blip r:embed="rId4" cstate="print"/>
          <a:stretch>
            <a:fillRect/>
          </a:stretch>
        </p:blipFill>
        <p:spPr>
          <a:xfrm>
            <a:off x="2767583" y="720851"/>
            <a:ext cx="2148840" cy="1840864"/>
          </a:xfrm>
          <a:prstGeom prst="rect">
            <a:avLst/>
          </a:prstGeom>
        </p:spPr>
      </p:pic>
      <p:sp>
        <p:nvSpPr>
          <p:cNvPr id="5" name="object 5"/>
          <p:cNvSpPr txBox="1"/>
          <p:nvPr/>
        </p:nvSpPr>
        <p:spPr>
          <a:xfrm>
            <a:off x="2767583" y="2010155"/>
            <a:ext cx="2148840" cy="344325"/>
          </a:xfrm>
          <a:prstGeom prst="rect">
            <a:avLst/>
          </a:prstGeom>
          <a:solidFill>
            <a:srgbClr val="C0C8E3">
              <a:alpha val="39999"/>
            </a:srgbClr>
          </a:solidFill>
        </p:spPr>
        <p:txBody>
          <a:bodyPr vert="horz" wrap="square" lIns="0" tIns="66675" rIns="0" bIns="0" rtlCol="0">
            <a:spAutoFit/>
          </a:bodyPr>
          <a:lstStyle/>
          <a:p>
            <a:pPr marL="464184">
              <a:lnSpc>
                <a:spcPct val="100000"/>
              </a:lnSpc>
              <a:spcBef>
                <a:spcPts val="525"/>
              </a:spcBef>
            </a:pPr>
            <a:r>
              <a:rPr sz="1800" dirty="0">
                <a:solidFill>
                  <a:schemeClr val="bg1"/>
                </a:solidFill>
                <a:latin typeface="Arial Black"/>
                <a:cs typeface="Arial Black"/>
              </a:rPr>
              <a:t>Language</a:t>
            </a:r>
          </a:p>
        </p:txBody>
      </p:sp>
      <p:pic>
        <p:nvPicPr>
          <p:cNvPr id="6" name="object 6"/>
          <p:cNvPicPr/>
          <p:nvPr/>
        </p:nvPicPr>
        <p:blipFill>
          <a:blip r:embed="rId5" cstate="print"/>
          <a:stretch>
            <a:fillRect/>
          </a:stretch>
        </p:blipFill>
        <p:spPr>
          <a:xfrm>
            <a:off x="5135879" y="720851"/>
            <a:ext cx="2148839" cy="1840992"/>
          </a:xfrm>
          <a:prstGeom prst="rect">
            <a:avLst/>
          </a:prstGeom>
        </p:spPr>
      </p:pic>
      <p:sp>
        <p:nvSpPr>
          <p:cNvPr id="7" name="object 7"/>
          <p:cNvSpPr txBox="1"/>
          <p:nvPr/>
        </p:nvSpPr>
        <p:spPr>
          <a:xfrm>
            <a:off x="5135879" y="2010155"/>
            <a:ext cx="2148840" cy="344325"/>
          </a:xfrm>
          <a:prstGeom prst="rect">
            <a:avLst/>
          </a:prstGeom>
          <a:solidFill>
            <a:srgbClr val="C0C8E3">
              <a:alpha val="39999"/>
            </a:srgbClr>
          </a:solidFill>
        </p:spPr>
        <p:txBody>
          <a:bodyPr vert="horz" wrap="square" lIns="0" tIns="66675" rIns="0" bIns="0" rtlCol="0">
            <a:spAutoFit/>
          </a:bodyPr>
          <a:lstStyle/>
          <a:p>
            <a:pPr marL="515620">
              <a:lnSpc>
                <a:spcPct val="100000"/>
              </a:lnSpc>
              <a:spcBef>
                <a:spcPts val="525"/>
              </a:spcBef>
            </a:pPr>
            <a:r>
              <a:rPr sz="1800" spc="-5" dirty="0">
                <a:solidFill>
                  <a:schemeClr val="bg1"/>
                </a:solidFill>
                <a:latin typeface="Arial Black"/>
                <a:cs typeface="Arial Black"/>
              </a:rPr>
              <a:t>Ethnicity</a:t>
            </a:r>
            <a:endParaRPr sz="1800" dirty="0">
              <a:solidFill>
                <a:schemeClr val="bg1"/>
              </a:solidFill>
              <a:latin typeface="Arial Black"/>
              <a:cs typeface="Arial Black"/>
            </a:endParaRPr>
          </a:p>
        </p:txBody>
      </p:sp>
      <p:pic>
        <p:nvPicPr>
          <p:cNvPr id="8" name="object 8"/>
          <p:cNvPicPr/>
          <p:nvPr/>
        </p:nvPicPr>
        <p:blipFill>
          <a:blip r:embed="rId6" cstate="print"/>
          <a:stretch>
            <a:fillRect/>
          </a:stretch>
        </p:blipFill>
        <p:spPr>
          <a:xfrm>
            <a:off x="7531303" y="720851"/>
            <a:ext cx="2080793" cy="1840992"/>
          </a:xfrm>
          <a:prstGeom prst="rect">
            <a:avLst/>
          </a:prstGeom>
        </p:spPr>
      </p:pic>
      <p:sp>
        <p:nvSpPr>
          <p:cNvPr id="9" name="object 9"/>
          <p:cNvSpPr txBox="1"/>
          <p:nvPr/>
        </p:nvSpPr>
        <p:spPr>
          <a:xfrm>
            <a:off x="7502652" y="2010155"/>
            <a:ext cx="2148840" cy="344325"/>
          </a:xfrm>
          <a:prstGeom prst="rect">
            <a:avLst/>
          </a:prstGeom>
          <a:solidFill>
            <a:srgbClr val="C0C8E3">
              <a:alpha val="39999"/>
            </a:srgbClr>
          </a:solidFill>
        </p:spPr>
        <p:txBody>
          <a:bodyPr vert="horz" wrap="square" lIns="0" tIns="66675" rIns="0" bIns="0" rtlCol="0">
            <a:spAutoFit/>
          </a:bodyPr>
          <a:lstStyle/>
          <a:p>
            <a:pPr marL="569595">
              <a:lnSpc>
                <a:spcPct val="100000"/>
              </a:lnSpc>
              <a:spcBef>
                <a:spcPts val="525"/>
              </a:spcBef>
            </a:pPr>
            <a:r>
              <a:rPr sz="1800" spc="-10" dirty="0">
                <a:latin typeface="Arial Black"/>
                <a:cs typeface="Arial Black"/>
              </a:rPr>
              <a:t>Religion</a:t>
            </a:r>
            <a:endParaRPr sz="1800" dirty="0">
              <a:latin typeface="Arial Black"/>
              <a:cs typeface="Arial Black"/>
            </a:endParaRPr>
          </a:p>
        </p:txBody>
      </p:sp>
      <p:pic>
        <p:nvPicPr>
          <p:cNvPr id="10" name="object 10"/>
          <p:cNvPicPr/>
          <p:nvPr/>
        </p:nvPicPr>
        <p:blipFill>
          <a:blip r:embed="rId7" cstate="print"/>
          <a:stretch>
            <a:fillRect/>
          </a:stretch>
        </p:blipFill>
        <p:spPr>
          <a:xfrm>
            <a:off x="9870947" y="720851"/>
            <a:ext cx="2148840" cy="1840992"/>
          </a:xfrm>
          <a:prstGeom prst="rect">
            <a:avLst/>
          </a:prstGeom>
        </p:spPr>
      </p:pic>
      <p:sp>
        <p:nvSpPr>
          <p:cNvPr id="11" name="object 11"/>
          <p:cNvSpPr txBox="1"/>
          <p:nvPr/>
        </p:nvSpPr>
        <p:spPr>
          <a:xfrm>
            <a:off x="9870947" y="2010155"/>
            <a:ext cx="2148840" cy="344325"/>
          </a:xfrm>
          <a:prstGeom prst="rect">
            <a:avLst/>
          </a:prstGeom>
          <a:solidFill>
            <a:srgbClr val="C0C8E3">
              <a:alpha val="39999"/>
            </a:srgbClr>
          </a:solidFill>
        </p:spPr>
        <p:txBody>
          <a:bodyPr vert="horz" wrap="square" lIns="0" tIns="66675" rIns="0" bIns="0" rtlCol="0">
            <a:spAutoFit/>
          </a:bodyPr>
          <a:lstStyle/>
          <a:p>
            <a:pPr marL="264795">
              <a:lnSpc>
                <a:spcPct val="100000"/>
              </a:lnSpc>
              <a:spcBef>
                <a:spcPts val="525"/>
              </a:spcBef>
            </a:pPr>
            <a:r>
              <a:rPr sz="1800" spc="-5" dirty="0">
                <a:solidFill>
                  <a:schemeClr val="bg1"/>
                </a:solidFill>
                <a:latin typeface="Arial Black"/>
                <a:cs typeface="Arial Black"/>
              </a:rPr>
              <a:t>Perspectives</a:t>
            </a:r>
            <a:endParaRPr sz="1800" dirty="0">
              <a:solidFill>
                <a:schemeClr val="bg1"/>
              </a:solidFill>
              <a:latin typeface="Arial Black"/>
              <a:cs typeface="Arial Black"/>
            </a:endParaRPr>
          </a:p>
        </p:txBody>
      </p:sp>
      <p:pic>
        <p:nvPicPr>
          <p:cNvPr id="12" name="object 12"/>
          <p:cNvPicPr/>
          <p:nvPr/>
        </p:nvPicPr>
        <p:blipFill>
          <a:blip r:embed="rId8" cstate="print"/>
          <a:stretch>
            <a:fillRect/>
          </a:stretch>
        </p:blipFill>
        <p:spPr>
          <a:xfrm>
            <a:off x="400811" y="2776727"/>
            <a:ext cx="2148840" cy="1842516"/>
          </a:xfrm>
          <a:prstGeom prst="rect">
            <a:avLst/>
          </a:prstGeom>
        </p:spPr>
      </p:pic>
      <p:sp>
        <p:nvSpPr>
          <p:cNvPr id="13" name="object 13"/>
          <p:cNvSpPr txBox="1"/>
          <p:nvPr/>
        </p:nvSpPr>
        <p:spPr>
          <a:xfrm>
            <a:off x="400811" y="4066032"/>
            <a:ext cx="2148840" cy="345607"/>
          </a:xfrm>
          <a:prstGeom prst="rect">
            <a:avLst/>
          </a:prstGeom>
          <a:solidFill>
            <a:srgbClr val="C0C8E3">
              <a:alpha val="39999"/>
            </a:srgbClr>
          </a:solidFill>
        </p:spPr>
        <p:txBody>
          <a:bodyPr vert="horz" wrap="square" lIns="0" tIns="67945" rIns="0" bIns="0" rtlCol="0">
            <a:spAutoFit/>
          </a:bodyPr>
          <a:lstStyle/>
          <a:p>
            <a:pPr marL="298450">
              <a:lnSpc>
                <a:spcPct val="100000"/>
              </a:lnSpc>
              <a:spcBef>
                <a:spcPts val="535"/>
              </a:spcBef>
            </a:pPr>
            <a:r>
              <a:rPr sz="1800" spc="-5" dirty="0">
                <a:solidFill>
                  <a:schemeClr val="bg1"/>
                </a:solidFill>
                <a:latin typeface="Arial Black"/>
                <a:cs typeface="Arial Black"/>
              </a:rPr>
              <a:t>Experiences</a:t>
            </a:r>
            <a:endParaRPr sz="1800" dirty="0">
              <a:solidFill>
                <a:schemeClr val="bg1"/>
              </a:solidFill>
              <a:latin typeface="Arial Black"/>
              <a:cs typeface="Arial Black"/>
            </a:endParaRPr>
          </a:p>
        </p:txBody>
      </p:sp>
      <p:pic>
        <p:nvPicPr>
          <p:cNvPr id="14" name="object 14"/>
          <p:cNvPicPr/>
          <p:nvPr/>
        </p:nvPicPr>
        <p:blipFill>
          <a:blip r:embed="rId9" cstate="print"/>
          <a:stretch>
            <a:fillRect/>
          </a:stretch>
        </p:blipFill>
        <p:spPr>
          <a:xfrm>
            <a:off x="2767583" y="2776727"/>
            <a:ext cx="2148840" cy="1842516"/>
          </a:xfrm>
          <a:prstGeom prst="rect">
            <a:avLst/>
          </a:prstGeom>
        </p:spPr>
      </p:pic>
      <p:sp>
        <p:nvSpPr>
          <p:cNvPr id="15" name="object 15"/>
          <p:cNvSpPr txBox="1"/>
          <p:nvPr/>
        </p:nvSpPr>
        <p:spPr>
          <a:xfrm>
            <a:off x="2767583" y="4066032"/>
            <a:ext cx="2148840" cy="345607"/>
          </a:xfrm>
          <a:prstGeom prst="rect">
            <a:avLst/>
          </a:prstGeom>
          <a:solidFill>
            <a:srgbClr val="C0C8E3">
              <a:alpha val="39999"/>
            </a:srgbClr>
          </a:solidFill>
        </p:spPr>
        <p:txBody>
          <a:bodyPr vert="horz" wrap="square" lIns="0" tIns="67945" rIns="0" bIns="0" rtlCol="0">
            <a:spAutoFit/>
          </a:bodyPr>
          <a:lstStyle/>
          <a:p>
            <a:pPr marL="390525">
              <a:lnSpc>
                <a:spcPct val="100000"/>
              </a:lnSpc>
              <a:spcBef>
                <a:spcPts val="535"/>
              </a:spcBef>
            </a:pPr>
            <a:r>
              <a:rPr sz="1800" spc="-5" dirty="0">
                <a:solidFill>
                  <a:schemeClr val="bg2">
                    <a:lumMod val="10000"/>
                  </a:schemeClr>
                </a:solidFill>
                <a:latin typeface="Arial Black"/>
                <a:cs typeface="Arial Black"/>
              </a:rPr>
              <a:t>Nationality</a:t>
            </a:r>
            <a:endParaRPr sz="1800" dirty="0">
              <a:solidFill>
                <a:schemeClr val="bg2">
                  <a:lumMod val="10000"/>
                </a:schemeClr>
              </a:solidFill>
              <a:latin typeface="Arial Black"/>
              <a:cs typeface="Arial Black"/>
            </a:endParaRPr>
          </a:p>
        </p:txBody>
      </p:sp>
      <p:pic>
        <p:nvPicPr>
          <p:cNvPr id="16" name="object 16"/>
          <p:cNvPicPr/>
          <p:nvPr/>
        </p:nvPicPr>
        <p:blipFill>
          <a:blip r:embed="rId10" cstate="print"/>
          <a:stretch>
            <a:fillRect/>
          </a:stretch>
        </p:blipFill>
        <p:spPr>
          <a:xfrm>
            <a:off x="5135879" y="2776727"/>
            <a:ext cx="2148839" cy="1842516"/>
          </a:xfrm>
          <a:prstGeom prst="rect">
            <a:avLst/>
          </a:prstGeom>
        </p:spPr>
      </p:pic>
      <p:sp>
        <p:nvSpPr>
          <p:cNvPr id="17" name="object 17"/>
          <p:cNvSpPr txBox="1"/>
          <p:nvPr/>
        </p:nvSpPr>
        <p:spPr>
          <a:xfrm>
            <a:off x="5135879" y="4066032"/>
            <a:ext cx="2148840" cy="345607"/>
          </a:xfrm>
          <a:prstGeom prst="rect">
            <a:avLst/>
          </a:prstGeom>
          <a:solidFill>
            <a:srgbClr val="C0C8E3">
              <a:alpha val="39999"/>
            </a:srgbClr>
          </a:solidFill>
        </p:spPr>
        <p:txBody>
          <a:bodyPr vert="horz" wrap="square" lIns="0" tIns="67945" rIns="0" bIns="0" rtlCol="0">
            <a:spAutoFit/>
          </a:bodyPr>
          <a:lstStyle/>
          <a:p>
            <a:pPr marL="480695">
              <a:lnSpc>
                <a:spcPct val="100000"/>
              </a:lnSpc>
              <a:spcBef>
                <a:spcPts val="535"/>
              </a:spcBef>
            </a:pPr>
            <a:r>
              <a:rPr sz="1800" spc="-20" dirty="0">
                <a:solidFill>
                  <a:schemeClr val="bg2">
                    <a:lumMod val="10000"/>
                  </a:schemeClr>
                </a:solidFill>
                <a:latin typeface="Arial Black"/>
                <a:cs typeface="Arial Black"/>
              </a:rPr>
              <a:t>Job</a:t>
            </a:r>
            <a:r>
              <a:rPr sz="1800" spc="-30" dirty="0">
                <a:solidFill>
                  <a:schemeClr val="bg2">
                    <a:lumMod val="10000"/>
                  </a:schemeClr>
                </a:solidFill>
                <a:latin typeface="Arial Black"/>
                <a:cs typeface="Arial Black"/>
              </a:rPr>
              <a:t> </a:t>
            </a:r>
            <a:r>
              <a:rPr sz="1800" spc="-20" dirty="0">
                <a:solidFill>
                  <a:schemeClr val="bg2">
                    <a:lumMod val="10000"/>
                  </a:schemeClr>
                </a:solidFill>
                <a:latin typeface="Arial Black"/>
                <a:cs typeface="Arial Black"/>
              </a:rPr>
              <a:t>Level</a:t>
            </a:r>
            <a:endParaRPr sz="1800" dirty="0">
              <a:solidFill>
                <a:schemeClr val="bg2">
                  <a:lumMod val="10000"/>
                </a:schemeClr>
              </a:solidFill>
              <a:latin typeface="Arial Black"/>
              <a:cs typeface="Arial Black"/>
            </a:endParaRPr>
          </a:p>
        </p:txBody>
      </p:sp>
      <p:pic>
        <p:nvPicPr>
          <p:cNvPr id="18" name="object 18"/>
          <p:cNvPicPr/>
          <p:nvPr/>
        </p:nvPicPr>
        <p:blipFill>
          <a:blip r:embed="rId11" cstate="print"/>
          <a:stretch>
            <a:fillRect/>
          </a:stretch>
        </p:blipFill>
        <p:spPr>
          <a:xfrm>
            <a:off x="7502652" y="2776727"/>
            <a:ext cx="2148840" cy="1842516"/>
          </a:xfrm>
          <a:prstGeom prst="rect">
            <a:avLst/>
          </a:prstGeom>
        </p:spPr>
      </p:pic>
      <p:sp>
        <p:nvSpPr>
          <p:cNvPr id="19" name="object 19"/>
          <p:cNvSpPr txBox="1"/>
          <p:nvPr/>
        </p:nvSpPr>
        <p:spPr>
          <a:xfrm>
            <a:off x="7502652" y="4066032"/>
            <a:ext cx="2148840" cy="345607"/>
          </a:xfrm>
          <a:prstGeom prst="rect">
            <a:avLst/>
          </a:prstGeom>
          <a:solidFill>
            <a:srgbClr val="C0C8E3">
              <a:alpha val="39999"/>
            </a:srgbClr>
          </a:solidFill>
        </p:spPr>
        <p:txBody>
          <a:bodyPr vert="horz" wrap="square" lIns="0" tIns="67945" rIns="0" bIns="0" rtlCol="0">
            <a:spAutoFit/>
          </a:bodyPr>
          <a:lstStyle/>
          <a:p>
            <a:pPr marL="1905" algn="ctr">
              <a:lnSpc>
                <a:spcPct val="100000"/>
              </a:lnSpc>
              <a:spcBef>
                <a:spcPts val="535"/>
              </a:spcBef>
            </a:pPr>
            <a:r>
              <a:rPr sz="1800" dirty="0">
                <a:solidFill>
                  <a:schemeClr val="bg1"/>
                </a:solidFill>
                <a:latin typeface="Arial Black"/>
                <a:cs typeface="Arial Black"/>
              </a:rPr>
              <a:t>Race</a:t>
            </a:r>
          </a:p>
        </p:txBody>
      </p:sp>
      <p:sp>
        <p:nvSpPr>
          <p:cNvPr id="20" name="object 20"/>
          <p:cNvSpPr/>
          <p:nvPr/>
        </p:nvSpPr>
        <p:spPr>
          <a:xfrm>
            <a:off x="10218304" y="2805836"/>
            <a:ext cx="309880" cy="313690"/>
          </a:xfrm>
          <a:custGeom>
            <a:avLst/>
            <a:gdLst/>
            <a:ahLst/>
            <a:cxnLst/>
            <a:rect l="l" t="t" r="r" b="b"/>
            <a:pathLst>
              <a:path w="309879" h="313689">
                <a:moveTo>
                  <a:pt x="154798" y="0"/>
                </a:moveTo>
                <a:lnTo>
                  <a:pt x="105864" y="7984"/>
                </a:lnTo>
                <a:lnTo>
                  <a:pt x="63370" y="30217"/>
                </a:lnTo>
                <a:lnTo>
                  <a:pt x="29862" y="64120"/>
                </a:lnTo>
                <a:lnTo>
                  <a:pt x="7890" y="107114"/>
                </a:lnTo>
                <a:lnTo>
                  <a:pt x="0" y="156622"/>
                </a:lnTo>
                <a:lnTo>
                  <a:pt x="7890" y="206138"/>
                </a:lnTo>
                <a:lnTo>
                  <a:pt x="29862" y="249138"/>
                </a:lnTo>
                <a:lnTo>
                  <a:pt x="63370" y="283044"/>
                </a:lnTo>
                <a:lnTo>
                  <a:pt x="105864" y="305278"/>
                </a:lnTo>
                <a:lnTo>
                  <a:pt x="154798" y="313263"/>
                </a:lnTo>
                <a:lnTo>
                  <a:pt x="203725" y="305278"/>
                </a:lnTo>
                <a:lnTo>
                  <a:pt x="246218" y="283044"/>
                </a:lnTo>
                <a:lnTo>
                  <a:pt x="279728" y="249138"/>
                </a:lnTo>
                <a:lnTo>
                  <a:pt x="301704" y="206138"/>
                </a:lnTo>
                <a:lnTo>
                  <a:pt x="309596" y="156622"/>
                </a:lnTo>
                <a:lnTo>
                  <a:pt x="301704" y="107114"/>
                </a:lnTo>
                <a:lnTo>
                  <a:pt x="279728" y="64120"/>
                </a:lnTo>
                <a:lnTo>
                  <a:pt x="246218" y="30217"/>
                </a:lnTo>
                <a:lnTo>
                  <a:pt x="203725" y="7984"/>
                </a:lnTo>
                <a:lnTo>
                  <a:pt x="154798" y="0"/>
                </a:lnTo>
                <a:close/>
              </a:path>
            </a:pathLst>
          </a:custGeom>
          <a:solidFill>
            <a:srgbClr val="CFD4EA"/>
          </a:solidFill>
        </p:spPr>
        <p:txBody>
          <a:bodyPr wrap="square" lIns="0" tIns="0" rIns="0" bIns="0" rtlCol="0"/>
          <a:lstStyle/>
          <a:p>
            <a:endParaRPr/>
          </a:p>
        </p:txBody>
      </p:sp>
      <p:sp>
        <p:nvSpPr>
          <p:cNvPr id="21" name="object 21"/>
          <p:cNvSpPr/>
          <p:nvPr/>
        </p:nvSpPr>
        <p:spPr>
          <a:xfrm>
            <a:off x="9954757" y="3164945"/>
            <a:ext cx="836930" cy="1431290"/>
          </a:xfrm>
          <a:custGeom>
            <a:avLst/>
            <a:gdLst/>
            <a:ahLst/>
            <a:cxnLst/>
            <a:rect l="l" t="t" r="r" b="b"/>
            <a:pathLst>
              <a:path w="836929" h="1431289">
                <a:moveTo>
                  <a:pt x="448910" y="0"/>
                </a:moveTo>
                <a:lnTo>
                  <a:pt x="387932" y="54"/>
                </a:lnTo>
                <a:lnTo>
                  <a:pt x="328058" y="10150"/>
                </a:lnTo>
                <a:lnTo>
                  <a:pt x="256458" y="36317"/>
                </a:lnTo>
                <a:lnTo>
                  <a:pt x="216575" y="58676"/>
                </a:lnTo>
                <a:lnTo>
                  <a:pt x="179724" y="85836"/>
                </a:lnTo>
                <a:lnTo>
                  <a:pt x="146342" y="117507"/>
                </a:lnTo>
                <a:lnTo>
                  <a:pt x="1488" y="628380"/>
                </a:lnTo>
                <a:lnTo>
                  <a:pt x="0" y="654976"/>
                </a:lnTo>
                <a:lnTo>
                  <a:pt x="8403" y="679247"/>
                </a:lnTo>
                <a:lnTo>
                  <a:pt x="25181" y="698559"/>
                </a:lnTo>
                <a:lnTo>
                  <a:pt x="59941" y="712556"/>
                </a:lnTo>
                <a:lnTo>
                  <a:pt x="87577" y="709138"/>
                </a:lnTo>
                <a:lnTo>
                  <a:pt x="106739" y="698953"/>
                </a:lnTo>
                <a:lnTo>
                  <a:pt x="121653" y="683075"/>
                </a:lnTo>
                <a:lnTo>
                  <a:pt x="130863" y="662618"/>
                </a:lnTo>
                <a:lnTo>
                  <a:pt x="241433" y="235212"/>
                </a:lnTo>
                <a:lnTo>
                  <a:pt x="241433" y="1431053"/>
                </a:lnTo>
                <a:lnTo>
                  <a:pt x="374117" y="1431053"/>
                </a:lnTo>
                <a:lnTo>
                  <a:pt x="374117" y="737358"/>
                </a:lnTo>
                <a:lnTo>
                  <a:pt x="462574" y="737358"/>
                </a:lnTo>
                <a:lnTo>
                  <a:pt x="462574" y="1431053"/>
                </a:lnTo>
                <a:lnTo>
                  <a:pt x="595258" y="1431053"/>
                </a:lnTo>
                <a:lnTo>
                  <a:pt x="595258" y="235212"/>
                </a:lnTo>
                <a:lnTo>
                  <a:pt x="705828" y="662618"/>
                </a:lnTo>
                <a:lnTo>
                  <a:pt x="715184" y="683322"/>
                </a:lnTo>
                <a:lnTo>
                  <a:pt x="730375" y="699302"/>
                </a:lnTo>
                <a:lnTo>
                  <a:pt x="749879" y="709416"/>
                </a:lnTo>
                <a:lnTo>
                  <a:pt x="783486" y="711792"/>
                </a:lnTo>
                <a:lnTo>
                  <a:pt x="812251" y="698300"/>
                </a:lnTo>
                <a:lnTo>
                  <a:pt x="828686" y="678932"/>
                </a:lnTo>
                <a:lnTo>
                  <a:pt x="836822" y="654764"/>
                </a:lnTo>
                <a:lnTo>
                  <a:pt x="835196" y="628380"/>
                </a:lnTo>
                <a:lnTo>
                  <a:pt x="708473" y="146954"/>
                </a:lnTo>
                <a:lnTo>
                  <a:pt x="656589" y="88367"/>
                </a:lnTo>
                <a:lnTo>
                  <a:pt x="619743" y="61319"/>
                </a:lnTo>
                <a:lnTo>
                  <a:pt x="579997" y="38870"/>
                </a:lnTo>
                <a:lnTo>
                  <a:pt x="508835" y="11225"/>
                </a:lnTo>
                <a:lnTo>
                  <a:pt x="479145" y="4117"/>
                </a:lnTo>
                <a:lnTo>
                  <a:pt x="448910" y="0"/>
                </a:lnTo>
                <a:close/>
              </a:path>
            </a:pathLst>
          </a:custGeom>
          <a:solidFill>
            <a:srgbClr val="CFD4EA"/>
          </a:solidFill>
        </p:spPr>
        <p:txBody>
          <a:bodyPr wrap="square" lIns="0" tIns="0" rIns="0" bIns="0" rtlCol="0"/>
          <a:lstStyle/>
          <a:p>
            <a:endParaRPr/>
          </a:p>
        </p:txBody>
      </p:sp>
      <p:sp>
        <p:nvSpPr>
          <p:cNvPr id="22" name="object 22"/>
          <p:cNvSpPr/>
          <p:nvPr/>
        </p:nvSpPr>
        <p:spPr>
          <a:xfrm>
            <a:off x="11368236" y="2805836"/>
            <a:ext cx="309880" cy="313690"/>
          </a:xfrm>
          <a:custGeom>
            <a:avLst/>
            <a:gdLst/>
            <a:ahLst/>
            <a:cxnLst/>
            <a:rect l="l" t="t" r="r" b="b"/>
            <a:pathLst>
              <a:path w="309879" h="313689">
                <a:moveTo>
                  <a:pt x="154798" y="0"/>
                </a:moveTo>
                <a:lnTo>
                  <a:pt x="105864" y="7984"/>
                </a:lnTo>
                <a:lnTo>
                  <a:pt x="63370" y="30217"/>
                </a:lnTo>
                <a:lnTo>
                  <a:pt x="29862" y="64120"/>
                </a:lnTo>
                <a:lnTo>
                  <a:pt x="7890" y="107114"/>
                </a:lnTo>
                <a:lnTo>
                  <a:pt x="0" y="156622"/>
                </a:lnTo>
                <a:lnTo>
                  <a:pt x="7890" y="206138"/>
                </a:lnTo>
                <a:lnTo>
                  <a:pt x="29862" y="249138"/>
                </a:lnTo>
                <a:lnTo>
                  <a:pt x="63370" y="283044"/>
                </a:lnTo>
                <a:lnTo>
                  <a:pt x="105864" y="305278"/>
                </a:lnTo>
                <a:lnTo>
                  <a:pt x="154798" y="313263"/>
                </a:lnTo>
                <a:lnTo>
                  <a:pt x="203725" y="305278"/>
                </a:lnTo>
                <a:lnTo>
                  <a:pt x="246218" y="283044"/>
                </a:lnTo>
                <a:lnTo>
                  <a:pt x="279728" y="249138"/>
                </a:lnTo>
                <a:lnTo>
                  <a:pt x="301704" y="206138"/>
                </a:lnTo>
                <a:lnTo>
                  <a:pt x="309596" y="156622"/>
                </a:lnTo>
                <a:lnTo>
                  <a:pt x="301704" y="107114"/>
                </a:lnTo>
                <a:lnTo>
                  <a:pt x="279728" y="64120"/>
                </a:lnTo>
                <a:lnTo>
                  <a:pt x="246218" y="30217"/>
                </a:lnTo>
                <a:lnTo>
                  <a:pt x="203725" y="7984"/>
                </a:lnTo>
                <a:lnTo>
                  <a:pt x="154798" y="0"/>
                </a:lnTo>
                <a:close/>
              </a:path>
            </a:pathLst>
          </a:custGeom>
          <a:solidFill>
            <a:srgbClr val="CFD4EA"/>
          </a:solidFill>
        </p:spPr>
        <p:txBody>
          <a:bodyPr wrap="square" lIns="0" tIns="0" rIns="0" bIns="0" rtlCol="0"/>
          <a:lstStyle/>
          <a:p>
            <a:endParaRPr/>
          </a:p>
        </p:txBody>
      </p:sp>
      <p:sp>
        <p:nvSpPr>
          <p:cNvPr id="23" name="object 23"/>
          <p:cNvSpPr/>
          <p:nvPr/>
        </p:nvSpPr>
        <p:spPr>
          <a:xfrm>
            <a:off x="11104687" y="3164945"/>
            <a:ext cx="836930" cy="1431290"/>
          </a:xfrm>
          <a:custGeom>
            <a:avLst/>
            <a:gdLst/>
            <a:ahLst/>
            <a:cxnLst/>
            <a:rect l="l" t="t" r="r" b="b"/>
            <a:pathLst>
              <a:path w="836929" h="1431289">
                <a:moveTo>
                  <a:pt x="448911" y="0"/>
                </a:moveTo>
                <a:lnTo>
                  <a:pt x="387933" y="54"/>
                </a:lnTo>
                <a:lnTo>
                  <a:pt x="328059" y="10150"/>
                </a:lnTo>
                <a:lnTo>
                  <a:pt x="256459" y="36317"/>
                </a:lnTo>
                <a:lnTo>
                  <a:pt x="216577" y="58676"/>
                </a:lnTo>
                <a:lnTo>
                  <a:pt x="179725" y="85836"/>
                </a:lnTo>
                <a:lnTo>
                  <a:pt x="146344" y="117507"/>
                </a:lnTo>
                <a:lnTo>
                  <a:pt x="1497" y="628380"/>
                </a:lnTo>
                <a:lnTo>
                  <a:pt x="0" y="654976"/>
                </a:lnTo>
                <a:lnTo>
                  <a:pt x="8400" y="679247"/>
                </a:lnTo>
                <a:lnTo>
                  <a:pt x="25180" y="698559"/>
                </a:lnTo>
                <a:lnTo>
                  <a:pt x="59951" y="712556"/>
                </a:lnTo>
                <a:lnTo>
                  <a:pt x="87578" y="709138"/>
                </a:lnTo>
                <a:lnTo>
                  <a:pt x="106739" y="698953"/>
                </a:lnTo>
                <a:lnTo>
                  <a:pt x="121653" y="683075"/>
                </a:lnTo>
                <a:lnTo>
                  <a:pt x="130864" y="662618"/>
                </a:lnTo>
                <a:lnTo>
                  <a:pt x="241434" y="235212"/>
                </a:lnTo>
                <a:lnTo>
                  <a:pt x="241434" y="372161"/>
                </a:lnTo>
                <a:lnTo>
                  <a:pt x="103442" y="893999"/>
                </a:lnTo>
                <a:lnTo>
                  <a:pt x="241434" y="893999"/>
                </a:lnTo>
                <a:lnTo>
                  <a:pt x="241434" y="1431053"/>
                </a:lnTo>
                <a:lnTo>
                  <a:pt x="374119" y="1431053"/>
                </a:lnTo>
                <a:lnTo>
                  <a:pt x="374119" y="893999"/>
                </a:lnTo>
                <a:lnTo>
                  <a:pt x="462575" y="893999"/>
                </a:lnTo>
                <a:lnTo>
                  <a:pt x="462575" y="1431053"/>
                </a:lnTo>
                <a:lnTo>
                  <a:pt x="595259" y="1431053"/>
                </a:lnTo>
                <a:lnTo>
                  <a:pt x="595259" y="893999"/>
                </a:lnTo>
                <a:lnTo>
                  <a:pt x="709349" y="893999"/>
                </a:lnTo>
                <a:lnTo>
                  <a:pt x="595259" y="462341"/>
                </a:lnTo>
                <a:lnTo>
                  <a:pt x="595259" y="235212"/>
                </a:lnTo>
                <a:lnTo>
                  <a:pt x="705848" y="662618"/>
                </a:lnTo>
                <a:lnTo>
                  <a:pt x="715203" y="683322"/>
                </a:lnTo>
                <a:lnTo>
                  <a:pt x="730381" y="699302"/>
                </a:lnTo>
                <a:lnTo>
                  <a:pt x="749878" y="709416"/>
                </a:lnTo>
                <a:lnTo>
                  <a:pt x="783432" y="711792"/>
                </a:lnTo>
                <a:lnTo>
                  <a:pt x="812255" y="698300"/>
                </a:lnTo>
                <a:lnTo>
                  <a:pt x="828673" y="678932"/>
                </a:lnTo>
                <a:lnTo>
                  <a:pt x="836799" y="654764"/>
                </a:lnTo>
                <a:lnTo>
                  <a:pt x="835215" y="628380"/>
                </a:lnTo>
                <a:lnTo>
                  <a:pt x="708402" y="147023"/>
                </a:lnTo>
                <a:lnTo>
                  <a:pt x="656614" y="88367"/>
                </a:lnTo>
                <a:lnTo>
                  <a:pt x="619751" y="61319"/>
                </a:lnTo>
                <a:lnTo>
                  <a:pt x="579999" y="38870"/>
                </a:lnTo>
                <a:lnTo>
                  <a:pt x="508836" y="11225"/>
                </a:lnTo>
                <a:lnTo>
                  <a:pt x="479147" y="4117"/>
                </a:lnTo>
                <a:lnTo>
                  <a:pt x="448911" y="0"/>
                </a:lnTo>
                <a:close/>
              </a:path>
            </a:pathLst>
          </a:custGeom>
          <a:solidFill>
            <a:srgbClr val="CFD4EA"/>
          </a:solidFill>
        </p:spPr>
        <p:txBody>
          <a:bodyPr wrap="square" lIns="0" tIns="0" rIns="0" bIns="0" rtlCol="0"/>
          <a:lstStyle/>
          <a:p>
            <a:endParaRPr/>
          </a:p>
        </p:txBody>
      </p:sp>
      <p:sp>
        <p:nvSpPr>
          <p:cNvPr id="24" name="object 24"/>
          <p:cNvSpPr/>
          <p:nvPr/>
        </p:nvSpPr>
        <p:spPr>
          <a:xfrm>
            <a:off x="10903840" y="2776728"/>
            <a:ext cx="88900" cy="1842770"/>
          </a:xfrm>
          <a:custGeom>
            <a:avLst/>
            <a:gdLst/>
            <a:ahLst/>
            <a:cxnLst/>
            <a:rect l="l" t="t" r="r" b="b"/>
            <a:pathLst>
              <a:path w="88900" h="1842770">
                <a:moveTo>
                  <a:pt x="77211" y="0"/>
                </a:moveTo>
                <a:lnTo>
                  <a:pt x="11238" y="0"/>
                </a:lnTo>
                <a:lnTo>
                  <a:pt x="3474" y="11652"/>
                </a:lnTo>
                <a:lnTo>
                  <a:pt x="0" y="29108"/>
                </a:lnTo>
                <a:lnTo>
                  <a:pt x="0" y="1819271"/>
                </a:lnTo>
                <a:lnTo>
                  <a:pt x="3474" y="1836695"/>
                </a:lnTo>
                <a:lnTo>
                  <a:pt x="7350" y="1842515"/>
                </a:lnTo>
                <a:lnTo>
                  <a:pt x="81101" y="1842515"/>
                </a:lnTo>
                <a:lnTo>
                  <a:pt x="84979" y="1836695"/>
                </a:lnTo>
                <a:lnTo>
                  <a:pt x="88456" y="1819271"/>
                </a:lnTo>
                <a:lnTo>
                  <a:pt x="88456" y="29108"/>
                </a:lnTo>
                <a:lnTo>
                  <a:pt x="84979" y="11652"/>
                </a:lnTo>
                <a:lnTo>
                  <a:pt x="77211" y="0"/>
                </a:lnTo>
                <a:close/>
              </a:path>
            </a:pathLst>
          </a:custGeom>
          <a:solidFill>
            <a:srgbClr val="CFD4EA"/>
          </a:solidFill>
        </p:spPr>
        <p:txBody>
          <a:bodyPr wrap="square" lIns="0" tIns="0" rIns="0" bIns="0" rtlCol="0"/>
          <a:lstStyle/>
          <a:p>
            <a:endParaRPr/>
          </a:p>
        </p:txBody>
      </p:sp>
      <p:sp>
        <p:nvSpPr>
          <p:cNvPr id="25" name="object 25"/>
          <p:cNvSpPr txBox="1"/>
          <p:nvPr/>
        </p:nvSpPr>
        <p:spPr>
          <a:xfrm>
            <a:off x="9870947" y="4066032"/>
            <a:ext cx="2148840" cy="345607"/>
          </a:xfrm>
          <a:prstGeom prst="rect">
            <a:avLst/>
          </a:prstGeom>
          <a:solidFill>
            <a:srgbClr val="C0C8E3">
              <a:alpha val="39999"/>
            </a:srgbClr>
          </a:solidFill>
        </p:spPr>
        <p:txBody>
          <a:bodyPr vert="horz" wrap="square" lIns="0" tIns="67945" rIns="0" bIns="0" rtlCol="0">
            <a:spAutoFit/>
          </a:bodyPr>
          <a:lstStyle/>
          <a:p>
            <a:pPr marL="624205">
              <a:lnSpc>
                <a:spcPct val="100000"/>
              </a:lnSpc>
              <a:spcBef>
                <a:spcPts val="535"/>
              </a:spcBef>
            </a:pPr>
            <a:r>
              <a:rPr sz="1800" dirty="0">
                <a:solidFill>
                  <a:schemeClr val="tx1">
                    <a:lumMod val="65000"/>
                    <a:lumOff val="35000"/>
                  </a:schemeClr>
                </a:solidFill>
                <a:latin typeface="Arial Black"/>
                <a:cs typeface="Arial Black"/>
              </a:rPr>
              <a:t>Gender</a:t>
            </a:r>
          </a:p>
        </p:txBody>
      </p:sp>
      <p:pic>
        <p:nvPicPr>
          <p:cNvPr id="26" name="object 26"/>
          <p:cNvPicPr/>
          <p:nvPr/>
        </p:nvPicPr>
        <p:blipFill>
          <a:blip r:embed="rId12" cstate="print"/>
          <a:stretch>
            <a:fillRect/>
          </a:stretch>
        </p:blipFill>
        <p:spPr>
          <a:xfrm>
            <a:off x="400811" y="4834128"/>
            <a:ext cx="2148840" cy="1840992"/>
          </a:xfrm>
          <a:prstGeom prst="rect">
            <a:avLst/>
          </a:prstGeom>
        </p:spPr>
      </p:pic>
      <p:sp>
        <p:nvSpPr>
          <p:cNvPr id="27" name="object 27"/>
          <p:cNvSpPr txBox="1"/>
          <p:nvPr/>
        </p:nvSpPr>
        <p:spPr>
          <a:xfrm>
            <a:off x="400811" y="6121908"/>
            <a:ext cx="2148840" cy="346249"/>
          </a:xfrm>
          <a:prstGeom prst="rect">
            <a:avLst/>
          </a:prstGeom>
          <a:solidFill>
            <a:srgbClr val="C0C8E3">
              <a:alpha val="39999"/>
            </a:srgbClr>
          </a:solidFill>
        </p:spPr>
        <p:txBody>
          <a:bodyPr vert="horz" wrap="square" lIns="0" tIns="68580" rIns="0" bIns="0" rtlCol="0">
            <a:spAutoFit/>
          </a:bodyPr>
          <a:lstStyle/>
          <a:p>
            <a:pPr algn="ctr">
              <a:lnSpc>
                <a:spcPct val="100000"/>
              </a:lnSpc>
              <a:spcBef>
                <a:spcPts val="540"/>
              </a:spcBef>
            </a:pPr>
            <a:r>
              <a:rPr sz="1800" dirty="0">
                <a:solidFill>
                  <a:schemeClr val="bg1"/>
                </a:solidFill>
                <a:latin typeface="Arial Black"/>
                <a:cs typeface="Arial Black"/>
              </a:rPr>
              <a:t>Age</a:t>
            </a:r>
          </a:p>
        </p:txBody>
      </p:sp>
      <p:pic>
        <p:nvPicPr>
          <p:cNvPr id="28" name="object 28"/>
          <p:cNvPicPr/>
          <p:nvPr/>
        </p:nvPicPr>
        <p:blipFill>
          <a:blip r:embed="rId13" cstate="print"/>
          <a:stretch>
            <a:fillRect/>
          </a:stretch>
        </p:blipFill>
        <p:spPr>
          <a:xfrm>
            <a:off x="2767583" y="4834128"/>
            <a:ext cx="2148840" cy="1840992"/>
          </a:xfrm>
          <a:prstGeom prst="rect">
            <a:avLst/>
          </a:prstGeom>
        </p:spPr>
      </p:pic>
      <p:sp>
        <p:nvSpPr>
          <p:cNvPr id="29" name="object 29"/>
          <p:cNvSpPr txBox="1"/>
          <p:nvPr/>
        </p:nvSpPr>
        <p:spPr>
          <a:xfrm>
            <a:off x="2767583" y="6121908"/>
            <a:ext cx="2148840" cy="346249"/>
          </a:xfrm>
          <a:prstGeom prst="rect">
            <a:avLst/>
          </a:prstGeom>
          <a:solidFill>
            <a:srgbClr val="C0C8E3">
              <a:alpha val="39999"/>
            </a:srgbClr>
          </a:solidFill>
        </p:spPr>
        <p:txBody>
          <a:bodyPr vert="horz" wrap="square" lIns="0" tIns="68580" rIns="0" bIns="0" rtlCol="0">
            <a:spAutoFit/>
          </a:bodyPr>
          <a:lstStyle/>
          <a:p>
            <a:pPr marL="615315">
              <a:lnSpc>
                <a:spcPct val="100000"/>
              </a:lnSpc>
              <a:spcBef>
                <a:spcPts val="540"/>
              </a:spcBef>
            </a:pPr>
            <a:r>
              <a:rPr sz="1800" dirty="0">
                <a:solidFill>
                  <a:schemeClr val="bg2">
                    <a:lumMod val="10000"/>
                  </a:schemeClr>
                </a:solidFill>
                <a:latin typeface="Arial Black"/>
                <a:cs typeface="Arial Black"/>
              </a:rPr>
              <a:t>Culture</a:t>
            </a:r>
          </a:p>
        </p:txBody>
      </p:sp>
      <p:grpSp>
        <p:nvGrpSpPr>
          <p:cNvPr id="30" name="object 30"/>
          <p:cNvGrpSpPr/>
          <p:nvPr/>
        </p:nvGrpSpPr>
        <p:grpSpPr>
          <a:xfrm>
            <a:off x="5135879" y="4834128"/>
            <a:ext cx="2148840" cy="1841500"/>
            <a:chOff x="5135879" y="4834128"/>
            <a:chExt cx="2148840" cy="1841500"/>
          </a:xfrm>
        </p:grpSpPr>
        <p:pic>
          <p:nvPicPr>
            <p:cNvPr id="31" name="object 31"/>
            <p:cNvPicPr/>
            <p:nvPr/>
          </p:nvPicPr>
          <p:blipFill>
            <a:blip r:embed="rId14" cstate="print"/>
            <a:stretch>
              <a:fillRect/>
            </a:stretch>
          </p:blipFill>
          <p:spPr>
            <a:xfrm>
              <a:off x="5135879" y="4834128"/>
              <a:ext cx="2148839" cy="1840992"/>
            </a:xfrm>
            <a:prstGeom prst="rect">
              <a:avLst/>
            </a:prstGeom>
          </p:spPr>
        </p:pic>
        <p:sp>
          <p:nvSpPr>
            <p:cNvPr id="32" name="object 32"/>
            <p:cNvSpPr/>
            <p:nvPr/>
          </p:nvSpPr>
          <p:spPr>
            <a:xfrm>
              <a:off x="5135879" y="6121908"/>
              <a:ext cx="2148840" cy="441959"/>
            </a:xfrm>
            <a:custGeom>
              <a:avLst/>
              <a:gdLst/>
              <a:ahLst/>
              <a:cxnLst/>
              <a:rect l="l" t="t" r="r" b="b"/>
              <a:pathLst>
                <a:path w="2148840" h="441959">
                  <a:moveTo>
                    <a:pt x="2148839" y="0"/>
                  </a:moveTo>
                  <a:lnTo>
                    <a:pt x="0" y="0"/>
                  </a:lnTo>
                  <a:lnTo>
                    <a:pt x="0" y="441959"/>
                  </a:lnTo>
                  <a:lnTo>
                    <a:pt x="2148839" y="441959"/>
                  </a:lnTo>
                  <a:lnTo>
                    <a:pt x="2148839" y="0"/>
                  </a:lnTo>
                  <a:close/>
                </a:path>
              </a:pathLst>
            </a:custGeom>
            <a:solidFill>
              <a:srgbClr val="C0C8E3">
                <a:alpha val="39999"/>
              </a:srgbClr>
            </a:solidFill>
          </p:spPr>
          <p:txBody>
            <a:bodyPr wrap="square" lIns="0" tIns="0" rIns="0" bIns="0" rtlCol="0"/>
            <a:lstStyle/>
            <a:p>
              <a:endParaRPr/>
            </a:p>
          </p:txBody>
        </p:sp>
      </p:grpSp>
      <p:sp>
        <p:nvSpPr>
          <p:cNvPr id="33" name="object 33"/>
          <p:cNvSpPr txBox="1"/>
          <p:nvPr/>
        </p:nvSpPr>
        <p:spPr>
          <a:xfrm>
            <a:off x="5670930" y="6033008"/>
            <a:ext cx="1078865"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chemeClr val="bg2">
                    <a:lumMod val="10000"/>
                  </a:schemeClr>
                </a:solidFill>
                <a:latin typeface="Arial Black"/>
                <a:cs typeface="Arial Black"/>
              </a:rPr>
              <a:t>Physical</a:t>
            </a:r>
            <a:endParaRPr sz="1800" dirty="0">
              <a:solidFill>
                <a:schemeClr val="bg2">
                  <a:lumMod val="10000"/>
                </a:schemeClr>
              </a:solidFill>
              <a:latin typeface="Arial Black"/>
              <a:cs typeface="Arial Black"/>
            </a:endParaRPr>
          </a:p>
        </p:txBody>
      </p:sp>
      <p:sp>
        <p:nvSpPr>
          <p:cNvPr id="34" name="object 34"/>
          <p:cNvSpPr txBox="1"/>
          <p:nvPr/>
        </p:nvSpPr>
        <p:spPr>
          <a:xfrm>
            <a:off x="5683122" y="6322567"/>
            <a:ext cx="105537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chemeClr val="bg2">
                    <a:lumMod val="10000"/>
                  </a:schemeClr>
                </a:solidFill>
                <a:latin typeface="Arial Black"/>
                <a:cs typeface="Arial Black"/>
              </a:rPr>
              <a:t>Abili</a:t>
            </a:r>
            <a:r>
              <a:rPr sz="1800" spc="5" dirty="0">
                <a:solidFill>
                  <a:schemeClr val="bg2">
                    <a:lumMod val="10000"/>
                  </a:schemeClr>
                </a:solidFill>
                <a:latin typeface="Arial Black"/>
                <a:cs typeface="Arial Black"/>
              </a:rPr>
              <a:t>t</a:t>
            </a:r>
            <a:r>
              <a:rPr sz="1800" dirty="0">
                <a:solidFill>
                  <a:schemeClr val="bg2">
                    <a:lumMod val="10000"/>
                  </a:schemeClr>
                </a:solidFill>
                <a:latin typeface="Arial Black"/>
                <a:cs typeface="Arial Black"/>
              </a:rPr>
              <a:t>ies</a:t>
            </a:r>
          </a:p>
        </p:txBody>
      </p:sp>
      <p:grpSp>
        <p:nvGrpSpPr>
          <p:cNvPr id="35" name="object 35"/>
          <p:cNvGrpSpPr/>
          <p:nvPr/>
        </p:nvGrpSpPr>
        <p:grpSpPr>
          <a:xfrm>
            <a:off x="7502652" y="4834128"/>
            <a:ext cx="2148840" cy="1841500"/>
            <a:chOff x="7502652" y="4834128"/>
            <a:chExt cx="2148840" cy="1841500"/>
          </a:xfrm>
        </p:grpSpPr>
        <p:pic>
          <p:nvPicPr>
            <p:cNvPr id="36" name="object 36"/>
            <p:cNvPicPr/>
            <p:nvPr/>
          </p:nvPicPr>
          <p:blipFill>
            <a:blip r:embed="rId15" cstate="print"/>
            <a:stretch>
              <a:fillRect/>
            </a:stretch>
          </p:blipFill>
          <p:spPr>
            <a:xfrm>
              <a:off x="7502652" y="4834128"/>
              <a:ext cx="2148840" cy="1840992"/>
            </a:xfrm>
            <a:prstGeom prst="rect">
              <a:avLst/>
            </a:prstGeom>
          </p:spPr>
        </p:pic>
        <p:sp>
          <p:nvSpPr>
            <p:cNvPr id="37" name="object 37"/>
            <p:cNvSpPr/>
            <p:nvPr/>
          </p:nvSpPr>
          <p:spPr>
            <a:xfrm>
              <a:off x="7502652" y="6121908"/>
              <a:ext cx="2148840" cy="441959"/>
            </a:xfrm>
            <a:custGeom>
              <a:avLst/>
              <a:gdLst/>
              <a:ahLst/>
              <a:cxnLst/>
              <a:rect l="l" t="t" r="r" b="b"/>
              <a:pathLst>
                <a:path w="2148840" h="441959">
                  <a:moveTo>
                    <a:pt x="2148840" y="0"/>
                  </a:moveTo>
                  <a:lnTo>
                    <a:pt x="0" y="0"/>
                  </a:lnTo>
                  <a:lnTo>
                    <a:pt x="0" y="441959"/>
                  </a:lnTo>
                  <a:lnTo>
                    <a:pt x="2148840" y="441959"/>
                  </a:lnTo>
                  <a:lnTo>
                    <a:pt x="2148840" y="0"/>
                  </a:lnTo>
                  <a:close/>
                </a:path>
              </a:pathLst>
            </a:custGeom>
            <a:solidFill>
              <a:srgbClr val="C0C8E3">
                <a:alpha val="39999"/>
              </a:srgbClr>
            </a:solidFill>
          </p:spPr>
          <p:txBody>
            <a:bodyPr wrap="square" lIns="0" tIns="0" rIns="0" bIns="0" rtlCol="0"/>
            <a:lstStyle/>
            <a:p>
              <a:endParaRPr/>
            </a:p>
          </p:txBody>
        </p:sp>
      </p:grpSp>
      <p:sp>
        <p:nvSpPr>
          <p:cNvPr id="38" name="object 38"/>
          <p:cNvSpPr txBox="1"/>
          <p:nvPr/>
        </p:nvSpPr>
        <p:spPr>
          <a:xfrm>
            <a:off x="8144002" y="6033008"/>
            <a:ext cx="869950"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chemeClr val="bg1"/>
                </a:solidFill>
                <a:latin typeface="Arial Black"/>
                <a:cs typeface="Arial Black"/>
              </a:rPr>
              <a:t>S</a:t>
            </a:r>
            <a:r>
              <a:rPr sz="1800" spc="-55" dirty="0">
                <a:solidFill>
                  <a:schemeClr val="bg1"/>
                </a:solidFill>
                <a:latin typeface="Arial Black"/>
                <a:cs typeface="Arial Black"/>
              </a:rPr>
              <a:t>e</a:t>
            </a:r>
            <a:r>
              <a:rPr sz="1800" dirty="0">
                <a:solidFill>
                  <a:schemeClr val="bg1"/>
                </a:solidFill>
                <a:latin typeface="Arial Black"/>
                <a:cs typeface="Arial Black"/>
              </a:rPr>
              <a:t>xual</a:t>
            </a:r>
          </a:p>
        </p:txBody>
      </p:sp>
      <p:sp>
        <p:nvSpPr>
          <p:cNvPr id="39" name="object 39"/>
          <p:cNvSpPr txBox="1"/>
          <p:nvPr/>
        </p:nvSpPr>
        <p:spPr>
          <a:xfrm>
            <a:off x="7862061" y="6322567"/>
            <a:ext cx="1431925"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chemeClr val="bg1"/>
                </a:solidFill>
                <a:latin typeface="Arial Black"/>
                <a:cs typeface="Arial Black"/>
              </a:rPr>
              <a:t>Orient</a:t>
            </a:r>
            <a:r>
              <a:rPr sz="1800" spc="-35" dirty="0">
                <a:solidFill>
                  <a:schemeClr val="bg1"/>
                </a:solidFill>
                <a:latin typeface="Arial Black"/>
                <a:cs typeface="Arial Black"/>
              </a:rPr>
              <a:t>a</a:t>
            </a:r>
            <a:r>
              <a:rPr sz="1800" dirty="0">
                <a:solidFill>
                  <a:schemeClr val="bg1"/>
                </a:solidFill>
                <a:latin typeface="Arial Black"/>
                <a:cs typeface="Arial Black"/>
              </a:rPr>
              <a:t>tion</a:t>
            </a:r>
          </a:p>
        </p:txBody>
      </p:sp>
      <p:pic>
        <p:nvPicPr>
          <p:cNvPr id="40" name="object 40"/>
          <p:cNvPicPr/>
          <p:nvPr/>
        </p:nvPicPr>
        <p:blipFill>
          <a:blip r:embed="rId16" cstate="print"/>
          <a:stretch>
            <a:fillRect/>
          </a:stretch>
        </p:blipFill>
        <p:spPr>
          <a:xfrm>
            <a:off x="9870947" y="4834128"/>
            <a:ext cx="2148840" cy="1831832"/>
          </a:xfrm>
          <a:prstGeom prst="rect">
            <a:avLst/>
          </a:prstGeom>
        </p:spPr>
      </p:pic>
      <p:sp>
        <p:nvSpPr>
          <p:cNvPr id="41" name="object 41"/>
          <p:cNvSpPr txBox="1"/>
          <p:nvPr/>
        </p:nvSpPr>
        <p:spPr>
          <a:xfrm>
            <a:off x="9870947" y="6121908"/>
            <a:ext cx="2148840" cy="346249"/>
          </a:xfrm>
          <a:prstGeom prst="rect">
            <a:avLst/>
          </a:prstGeom>
          <a:solidFill>
            <a:srgbClr val="C0C8E3">
              <a:alpha val="39999"/>
            </a:srgbClr>
          </a:solidFill>
        </p:spPr>
        <p:txBody>
          <a:bodyPr vert="horz" wrap="square" lIns="0" tIns="68580" rIns="0" bIns="0" rtlCol="0">
            <a:spAutoFit/>
          </a:bodyPr>
          <a:lstStyle/>
          <a:p>
            <a:pPr marL="1905" algn="ctr">
              <a:lnSpc>
                <a:spcPct val="100000"/>
              </a:lnSpc>
              <a:spcBef>
                <a:spcPts val="540"/>
              </a:spcBef>
            </a:pPr>
            <a:r>
              <a:rPr sz="1800" spc="-5" dirty="0">
                <a:solidFill>
                  <a:schemeClr val="bg1"/>
                </a:solidFill>
                <a:latin typeface="Arial Black"/>
                <a:cs typeface="Arial Black"/>
              </a:rPr>
              <a:t>Skills</a:t>
            </a:r>
            <a:endParaRPr sz="1800" dirty="0">
              <a:solidFill>
                <a:schemeClr val="bg1"/>
              </a:solidFill>
              <a:latin typeface="Arial Black"/>
              <a:cs typeface="Arial Black"/>
            </a:endParaRPr>
          </a:p>
        </p:txBody>
      </p:sp>
      <p:sp>
        <p:nvSpPr>
          <p:cNvPr id="45" name="Google Shape;13;p44">
            <a:extLst>
              <a:ext uri="{FF2B5EF4-FFF2-40B4-BE49-F238E27FC236}">
                <a16:creationId xmlns:a16="http://schemas.microsoft.com/office/drawing/2014/main" id="{C298A5F8-E2DC-3E49-BB06-F60CDD9D7AEE}"/>
              </a:ext>
            </a:extLst>
          </p:cNvPr>
          <p:cNvSpPr/>
          <p:nvPr/>
        </p:nvSpPr>
        <p:spPr>
          <a:xfrm>
            <a:off x="0" y="76198"/>
            <a:ext cx="12192000" cy="533400"/>
          </a:xfrm>
          <a:prstGeom prst="rect">
            <a:avLst/>
          </a:prstGeom>
          <a:solidFill>
            <a:srgbClr val="005DAA"/>
          </a:solidFill>
          <a:ln>
            <a:noFill/>
          </a:ln>
          <a:effectLst>
            <a:outerShdw blurRad="88900" dist="61087" dir="5400000" rotWithShape="0">
              <a:srgbClr val="000000">
                <a:alpha val="2392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46" name="Google Shape;14;p44">
            <a:extLst>
              <a:ext uri="{FF2B5EF4-FFF2-40B4-BE49-F238E27FC236}">
                <a16:creationId xmlns:a16="http://schemas.microsoft.com/office/drawing/2014/main" id="{C82AA274-6504-2847-8C6F-E0C0B5170C2D}"/>
              </a:ext>
            </a:extLst>
          </p:cNvPr>
          <p:cNvSpPr txBox="1">
            <a:spLocks noGrp="1"/>
          </p:cNvSpPr>
          <p:nvPr>
            <p:ph type="title"/>
          </p:nvPr>
        </p:nvSpPr>
        <p:spPr>
          <a:xfrm>
            <a:off x="609600" y="76198"/>
            <a:ext cx="11684000" cy="533400"/>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chemeClr val="lt1"/>
              </a:buClr>
              <a:buSzPts val="1800"/>
              <a:buFont typeface="Arial Narrow"/>
              <a:buNone/>
              <a:defRPr sz="1800" b="0" i="0" u="none" strike="noStrike" cap="none">
                <a:solidFill>
                  <a:schemeClr val="lt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800" b="1" dirty="0"/>
              <a:t>What is Diversity in Rotary?</a:t>
            </a:r>
            <a:endParaRPr sz="28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87F002-A4B0-C54C-A577-71D0E4740B09}"/>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a:solidFill>
                  <a:schemeClr val="tx1"/>
                </a:solidFill>
              </a:rPr>
              <a:t>inclusion</a:t>
            </a:r>
          </a:p>
        </p:txBody>
      </p:sp>
      <p:sp>
        <p:nvSpPr>
          <p:cNvPr id="2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3AF8DC1-457D-FE4B-9D57-F150801C1987}"/>
              </a:ext>
            </a:extLst>
          </p:cNvPr>
          <p:cNvSpPr>
            <a:spLocks noGrp="1"/>
          </p:cNvSpPr>
          <p:nvPr>
            <p:ph idx="1"/>
          </p:nvPr>
        </p:nvSpPr>
        <p:spPr>
          <a:xfrm>
            <a:off x="640080" y="2872899"/>
            <a:ext cx="4670097" cy="3320668"/>
          </a:xfrm>
        </p:spPr>
        <p:txBody>
          <a:bodyPr vert="horz" lIns="91440" tIns="45720" rIns="91440" bIns="45720" rtlCol="0">
            <a:normAutofit/>
          </a:bodyPr>
          <a:lstStyle/>
          <a:p>
            <a:r>
              <a:rPr lang="en-US" sz="2200" dirty="0">
                <a:solidFill>
                  <a:schemeClr val="tx1"/>
                </a:solidFill>
              </a:rPr>
              <a:t>Inclusion is the achievement of a club environment in which all individuals are treated fairly and respectfully, have equal access to opportunities and resources, and can contribute fully to the club’s success.</a:t>
            </a:r>
          </a:p>
        </p:txBody>
      </p:sp>
      <p:pic>
        <p:nvPicPr>
          <p:cNvPr id="4" name="Picture 3">
            <a:extLst>
              <a:ext uri="{FF2B5EF4-FFF2-40B4-BE49-F238E27FC236}">
                <a16:creationId xmlns:a16="http://schemas.microsoft.com/office/drawing/2014/main" id="{2F2FC4D1-9222-4C41-97DB-7CE27AC6C2E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744"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10" name="Google Shape;10;p43" descr="Graphical user interface&#10;&#10;Description automatically generated with medium confidence">
            <a:extLst>
              <a:ext uri="{FF2B5EF4-FFF2-40B4-BE49-F238E27FC236}">
                <a16:creationId xmlns:a16="http://schemas.microsoft.com/office/drawing/2014/main" id="{36861F92-ECD4-7F49-ACB8-99682229EBF7}"/>
              </a:ext>
            </a:extLst>
          </p:cNvPr>
          <p:cNvPicPr preferRelativeResize="0"/>
          <p:nvPr/>
        </p:nvPicPr>
        <p:blipFill rotWithShape="1">
          <a:blip r:embed="rId4">
            <a:alphaModFix/>
          </a:blip>
          <a:srcRect/>
          <a:stretch/>
        </p:blipFill>
        <p:spPr>
          <a:xfrm>
            <a:off x="-1143000" y="5486400"/>
            <a:ext cx="5643767" cy="1612505"/>
          </a:xfrm>
          <a:prstGeom prst="rect">
            <a:avLst/>
          </a:prstGeom>
          <a:noFill/>
          <a:ln>
            <a:noFill/>
          </a:ln>
        </p:spPr>
      </p:pic>
    </p:spTree>
    <p:extLst>
      <p:ext uri="{BB962C8B-B14F-4D97-AF65-F5344CB8AC3E}">
        <p14:creationId xmlns:p14="http://schemas.microsoft.com/office/powerpoint/2010/main" val="347465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oogle Shape;10;p43" descr="Graphical user interface&#10;&#10;Description automatically generated with medium confidence">
            <a:extLst>
              <a:ext uri="{FF2B5EF4-FFF2-40B4-BE49-F238E27FC236}">
                <a16:creationId xmlns:a16="http://schemas.microsoft.com/office/drawing/2014/main" id="{36861F92-ECD4-7F49-ACB8-99682229EBF7}"/>
              </a:ext>
            </a:extLst>
          </p:cNvPr>
          <p:cNvPicPr preferRelativeResize="0"/>
          <p:nvPr/>
        </p:nvPicPr>
        <p:blipFill rotWithShape="1">
          <a:blip r:embed="rId3">
            <a:alphaModFix/>
          </a:blip>
          <a:srcRect l="24303" t="32563" r="18991" b="28541"/>
          <a:stretch/>
        </p:blipFill>
        <p:spPr>
          <a:xfrm>
            <a:off x="228599" y="6011472"/>
            <a:ext cx="3200401" cy="627203"/>
          </a:xfrm>
          <a:prstGeom prst="rect">
            <a:avLst/>
          </a:prstGeom>
          <a:noFill/>
          <a:ln>
            <a:noFill/>
          </a:ln>
        </p:spPr>
      </p:pic>
      <p:pic>
        <p:nvPicPr>
          <p:cNvPr id="5" name="Picture 4" descr="A picture containing graphical user interface&#10;&#10;Description automatically generated">
            <a:extLst>
              <a:ext uri="{FF2B5EF4-FFF2-40B4-BE49-F238E27FC236}">
                <a16:creationId xmlns:a16="http://schemas.microsoft.com/office/drawing/2014/main" id="{D7DE737E-4ED1-1E40-8307-D3BEB9D86B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1696" y="117954"/>
            <a:ext cx="9950304" cy="5597046"/>
          </a:xfrm>
          <a:prstGeom prst="rect">
            <a:avLst/>
          </a:prstGeom>
        </p:spPr>
      </p:pic>
      <p:sp>
        <p:nvSpPr>
          <p:cNvPr id="12" name="TextBox 11">
            <a:extLst>
              <a:ext uri="{FF2B5EF4-FFF2-40B4-BE49-F238E27FC236}">
                <a16:creationId xmlns:a16="http://schemas.microsoft.com/office/drawing/2014/main" id="{96B0883A-AD76-7E4B-A74F-F43F77D5135B}"/>
              </a:ext>
            </a:extLst>
          </p:cNvPr>
          <p:cNvSpPr txBox="1"/>
          <p:nvPr/>
        </p:nvSpPr>
        <p:spPr>
          <a:xfrm>
            <a:off x="105048" y="314061"/>
            <a:ext cx="2133600" cy="2031325"/>
          </a:xfrm>
          <a:prstGeom prst="rect">
            <a:avLst/>
          </a:prstGeom>
          <a:noFill/>
        </p:spPr>
        <p:txBody>
          <a:bodyPr wrap="square" rtlCol="0">
            <a:spAutoFit/>
          </a:bodyPr>
          <a:lstStyle/>
          <a:p>
            <a:r>
              <a:rPr lang="en-US" b="1" u="sng" dirty="0"/>
              <a:t>Equality</a:t>
            </a:r>
            <a:r>
              <a:rPr lang="en-US" dirty="0"/>
              <a:t>:</a:t>
            </a:r>
          </a:p>
          <a:p>
            <a:r>
              <a:rPr lang="en-US" dirty="0"/>
              <a:t>The assumption is that everyone benefits from the same support. This is considered to be equal treatment.</a:t>
            </a:r>
          </a:p>
        </p:txBody>
      </p:sp>
      <p:sp>
        <p:nvSpPr>
          <p:cNvPr id="15" name="TextBox 14">
            <a:extLst>
              <a:ext uri="{FF2B5EF4-FFF2-40B4-BE49-F238E27FC236}">
                <a16:creationId xmlns:a16="http://schemas.microsoft.com/office/drawing/2014/main" id="{1A90084F-7C97-4249-A4D5-3F7453C65B02}"/>
              </a:ext>
            </a:extLst>
          </p:cNvPr>
          <p:cNvSpPr txBox="1"/>
          <p:nvPr/>
        </p:nvSpPr>
        <p:spPr>
          <a:xfrm>
            <a:off x="105048" y="3652554"/>
            <a:ext cx="2133600" cy="1477328"/>
          </a:xfrm>
          <a:prstGeom prst="rect">
            <a:avLst/>
          </a:prstGeom>
          <a:noFill/>
        </p:spPr>
        <p:txBody>
          <a:bodyPr wrap="square" rtlCol="0">
            <a:spAutoFit/>
          </a:bodyPr>
          <a:lstStyle/>
          <a:p>
            <a:r>
              <a:rPr lang="en-US" b="1" u="sng" dirty="0"/>
              <a:t>Equity</a:t>
            </a:r>
            <a:r>
              <a:rPr lang="en-US" dirty="0"/>
              <a:t>:</a:t>
            </a:r>
          </a:p>
          <a:p>
            <a:r>
              <a:rPr lang="en-US" dirty="0"/>
              <a:t>Everyone gets the unique support they need to be successful.</a:t>
            </a:r>
          </a:p>
        </p:txBody>
      </p:sp>
      <p:sp>
        <p:nvSpPr>
          <p:cNvPr id="16" name="Content Placeholder 2">
            <a:extLst>
              <a:ext uri="{FF2B5EF4-FFF2-40B4-BE49-F238E27FC236}">
                <a16:creationId xmlns:a16="http://schemas.microsoft.com/office/drawing/2014/main" id="{F0E50840-2F93-D148-98F5-D10807E10ACE}"/>
              </a:ext>
            </a:extLst>
          </p:cNvPr>
          <p:cNvSpPr>
            <a:spLocks noGrp="1"/>
          </p:cNvSpPr>
          <p:nvPr>
            <p:ph idx="1"/>
          </p:nvPr>
        </p:nvSpPr>
        <p:spPr>
          <a:xfrm>
            <a:off x="3629152" y="5832954"/>
            <a:ext cx="8534400" cy="805721"/>
          </a:xfrm>
        </p:spPr>
        <p:txBody>
          <a:bodyPr vert="horz" lIns="91440" tIns="45720" rIns="91440" bIns="45720" rtlCol="0">
            <a:normAutofit/>
          </a:bodyPr>
          <a:lstStyle/>
          <a:p>
            <a:pPr marL="0" indent="0">
              <a:buNone/>
            </a:pPr>
            <a:r>
              <a:rPr lang="en-US" sz="2200" b="1" dirty="0">
                <a:solidFill>
                  <a:schemeClr val="tx1"/>
                </a:solidFill>
              </a:rPr>
              <a:t>Equity</a:t>
            </a:r>
            <a:r>
              <a:rPr lang="en-US" sz="2200" dirty="0">
                <a:solidFill>
                  <a:schemeClr val="tx1"/>
                </a:solidFill>
              </a:rPr>
              <a:t> is the active removal of barriers to promote fair treatment, opportunity, and advancement for all regardless of background.</a:t>
            </a:r>
          </a:p>
        </p:txBody>
      </p:sp>
    </p:spTree>
    <p:extLst>
      <p:ext uri="{BB962C8B-B14F-4D97-AF65-F5344CB8AC3E}">
        <p14:creationId xmlns:p14="http://schemas.microsoft.com/office/powerpoint/2010/main" val="3376759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BE0164CE-2A56-9D43-B99B-AE814AD3E35E}"/>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dirty="0">
                <a:solidFill>
                  <a:schemeClr val="tx1"/>
                </a:solidFill>
              </a:rPr>
              <a:t>Belonging</a:t>
            </a:r>
          </a:p>
        </p:txBody>
      </p:sp>
      <p:sp>
        <p:nvSpPr>
          <p:cNvPr id="7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955" name="Rectangle 3">
            <a:extLst>
              <a:ext uri="{FF2B5EF4-FFF2-40B4-BE49-F238E27FC236}">
                <a16:creationId xmlns:a16="http://schemas.microsoft.com/office/drawing/2014/main" id="{314792CA-D97B-6F45-A713-98B889D15DAC}"/>
              </a:ext>
            </a:extLst>
          </p:cNvPr>
          <p:cNvSpPr>
            <a:spLocks noGrp="1" noChangeArrowheads="1"/>
          </p:cNvSpPr>
          <p:nvPr>
            <p:ph sz="half" idx="4294967295"/>
          </p:nvPr>
        </p:nvSpPr>
        <p:spPr>
          <a:xfrm>
            <a:off x="640080" y="2872899"/>
            <a:ext cx="4243589" cy="3320668"/>
          </a:xfrm>
        </p:spPr>
        <p:txBody>
          <a:bodyPr vert="horz" lIns="91440" tIns="45720" rIns="91440" bIns="45720" rtlCol="0">
            <a:normAutofit/>
          </a:bodyPr>
          <a:lstStyle/>
          <a:p>
            <a:pPr marL="0" indent="0">
              <a:buNone/>
            </a:pPr>
            <a:r>
              <a:rPr lang="en-US" altLang="en-US" sz="2200" dirty="0"/>
              <a:t>“When we feel a sense of </a:t>
            </a:r>
            <a:r>
              <a:rPr lang="en-US" altLang="en-US" sz="2200" b="1" i="1" dirty="0"/>
              <a:t>belonging</a:t>
            </a:r>
            <a:r>
              <a:rPr lang="en-US" altLang="en-US" sz="2200" dirty="0"/>
              <a:t> it is not because we are the same as everyone else, but because we have been accepted as we are.” </a:t>
            </a:r>
          </a:p>
        </p:txBody>
      </p:sp>
      <p:pic>
        <p:nvPicPr>
          <p:cNvPr id="125959" name="Picture 125956" descr="A group of multi coloured wooden stick figures">
            <a:extLst>
              <a:ext uri="{FF2B5EF4-FFF2-40B4-BE49-F238E27FC236}">
                <a16:creationId xmlns:a16="http://schemas.microsoft.com/office/drawing/2014/main" id="{DB6826F8-95C5-4109-9F99-21C85329F950}"/>
              </a:ext>
            </a:extLst>
          </p:cNvPr>
          <p:cNvPicPr>
            <a:picLocks noChangeAspect="1"/>
          </p:cNvPicPr>
          <p:nvPr/>
        </p:nvPicPr>
        <p:blipFill rotWithShape="1">
          <a:blip r:embed="rId3"/>
          <a:srcRect l="8204" r="22336"/>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Slide Number Placeholder 4">
            <a:extLst>
              <a:ext uri="{FF2B5EF4-FFF2-40B4-BE49-F238E27FC236}">
                <a16:creationId xmlns:a16="http://schemas.microsoft.com/office/drawing/2014/main" id="{B24F351D-BCC2-DD4C-A221-3C8D09D74A33}"/>
              </a:ext>
            </a:extLst>
          </p:cNvPr>
          <p:cNvSpPr>
            <a:spLocks noGrp="1"/>
          </p:cNvSpPr>
          <p:nvPr>
            <p:ph type="sldNum" sz="quarter" idx="12"/>
          </p:nvPr>
        </p:nvSpPr>
        <p:spPr>
          <a:xfrm>
            <a:off x="10439400" y="6356350"/>
            <a:ext cx="914400" cy="365125"/>
          </a:xfrm>
        </p:spPr>
        <p:txBody>
          <a:bodyPr vert="horz" lIns="91440" tIns="45720" rIns="91440" bIns="45720" rtlCol="0" anchor="ctr">
            <a:normAutofit/>
          </a:bodyPr>
          <a:lstStyle/>
          <a:p>
            <a:pPr>
              <a:lnSpc>
                <a:spcPct val="90000"/>
              </a:lnSpc>
              <a:spcAft>
                <a:spcPts val="600"/>
              </a:spcAft>
              <a:defRPr/>
            </a:pPr>
            <a:endParaRPr lang="en-US" altLang="en-US" sz="700">
              <a:solidFill>
                <a:srgbClr val="FFFFFF"/>
              </a:solidFill>
              <a:latin typeface="Calibri" panose="020F0502020204030204"/>
            </a:endParaRPr>
          </a:p>
          <a:p>
            <a:pPr>
              <a:lnSpc>
                <a:spcPct val="90000"/>
              </a:lnSpc>
              <a:spcAft>
                <a:spcPts val="600"/>
              </a:spcAft>
              <a:defRPr/>
            </a:pPr>
            <a:fld id="{44DC2D98-6D7B-4847-BEFF-7842C6C31BA2}" type="slidenum">
              <a:rPr lang="en-US" altLang="en-US" sz="700" smtClean="0">
                <a:solidFill>
                  <a:srgbClr val="FFFFFF"/>
                </a:solidFill>
                <a:latin typeface="Calibri" panose="020F0502020204030204"/>
              </a:rPr>
              <a:pPr>
                <a:lnSpc>
                  <a:spcPct val="90000"/>
                </a:lnSpc>
                <a:spcAft>
                  <a:spcPts val="600"/>
                </a:spcAft>
                <a:defRPr/>
              </a:pPr>
              <a:t>9</a:t>
            </a:fld>
            <a:endParaRPr lang="en-US" altLang="en-US" sz="700">
              <a:solidFill>
                <a:srgbClr val="FFFFFF"/>
              </a:solidFill>
              <a:latin typeface="Calibri" panose="020F0502020204030204"/>
            </a:endParaRPr>
          </a:p>
        </p:txBody>
      </p:sp>
    </p:spTree>
    <p:extLst>
      <p:ext uri="{BB962C8B-B14F-4D97-AF65-F5344CB8AC3E}">
        <p14:creationId xmlns:p14="http://schemas.microsoft.com/office/powerpoint/2010/main" val="4130739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5"/>
          <p:cNvSpPr txBox="1"/>
          <p:nvPr/>
        </p:nvSpPr>
        <p:spPr>
          <a:xfrm>
            <a:off x="1569893" y="2514600"/>
            <a:ext cx="8728995" cy="1384954"/>
          </a:xfrm>
          <a:prstGeom prst="rect">
            <a:avLst/>
          </a:prstGeom>
          <a:noFill/>
          <a:ln w="76200" cap="flat" cmpd="sng">
            <a:solidFill>
              <a:srgbClr val="0C3C7C"/>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dirty="0">
                <a:solidFill>
                  <a:srgbClr val="0C3C7C"/>
                </a:solidFill>
                <a:latin typeface="Acumin Pro Condensed" panose="020B0806020202020204" pitchFamily="34" charset="77"/>
                <a:ea typeface="Roboto"/>
                <a:cs typeface="Roboto"/>
                <a:sym typeface="Roboto"/>
              </a:rPr>
              <a:t>Rotary will cultivate a diverse</a:t>
            </a:r>
            <a:r>
              <a:rPr lang="en-US" sz="2800" b="0" i="0" u="none" strike="noStrike" cap="none" dirty="0">
                <a:solidFill>
                  <a:srgbClr val="0C3C7C"/>
                </a:solidFill>
                <a:latin typeface="Acumin Pro Condensed" panose="020B0806020202020204" pitchFamily="34" charset="77"/>
                <a:ea typeface="Roboto"/>
                <a:cs typeface="Roboto"/>
                <a:sym typeface="Roboto"/>
              </a:rPr>
              <a:t>, equitable, and inclusive culture in which people from underrepresented groups have greater opportunities to participate as members and leaders.</a:t>
            </a:r>
            <a:endParaRPr sz="2800" b="0" i="0" u="none" strike="noStrike" cap="none" dirty="0">
              <a:solidFill>
                <a:srgbClr val="0C3C7C"/>
              </a:solidFill>
              <a:latin typeface="Acumin Pro Condensed" panose="020B0806020202020204" pitchFamily="34" charset="77"/>
              <a:ea typeface="Arial"/>
              <a:cs typeface="Arial"/>
              <a:sym typeface="Arial"/>
            </a:endParaRPr>
          </a:p>
        </p:txBody>
      </p:sp>
      <p:sp>
        <p:nvSpPr>
          <p:cNvPr id="4" name="object 2">
            <a:extLst>
              <a:ext uri="{FF2B5EF4-FFF2-40B4-BE49-F238E27FC236}">
                <a16:creationId xmlns:a16="http://schemas.microsoft.com/office/drawing/2014/main" id="{8CE81955-02B5-CF4E-813D-709CC8AB2E3C}"/>
              </a:ext>
            </a:extLst>
          </p:cNvPr>
          <p:cNvSpPr txBox="1"/>
          <p:nvPr/>
        </p:nvSpPr>
        <p:spPr>
          <a:xfrm>
            <a:off x="2344801" y="1368092"/>
            <a:ext cx="7449184" cy="851515"/>
          </a:xfrm>
          <a:prstGeom prst="rect">
            <a:avLst/>
          </a:prstGeom>
        </p:spPr>
        <p:txBody>
          <a:bodyPr vert="horz" wrap="square" lIns="0" tIns="12700" rIns="0" bIns="0" rtlCol="0">
            <a:spAutoFit/>
          </a:bodyPr>
          <a:lstStyle/>
          <a:p>
            <a:pPr marL="201295" marR="191770" algn="ctr">
              <a:lnSpc>
                <a:spcPct val="100000"/>
              </a:lnSpc>
              <a:spcBef>
                <a:spcPts val="100"/>
              </a:spcBef>
            </a:pPr>
            <a:r>
              <a:rPr sz="1800" dirty="0">
                <a:solidFill>
                  <a:srgbClr val="0C3B7B"/>
                </a:solidFill>
                <a:latin typeface="Arial"/>
                <a:cs typeface="Arial"/>
              </a:rPr>
              <a:t>A</a:t>
            </a:r>
            <a:r>
              <a:rPr sz="1800" spc="-110" dirty="0">
                <a:solidFill>
                  <a:srgbClr val="0C3B7B"/>
                </a:solidFill>
                <a:latin typeface="Arial"/>
                <a:cs typeface="Arial"/>
              </a:rPr>
              <a:t> </a:t>
            </a:r>
            <a:r>
              <a:rPr sz="1800" spc="-5" dirty="0">
                <a:solidFill>
                  <a:srgbClr val="0C3B7B"/>
                </a:solidFill>
                <a:latin typeface="Arial"/>
                <a:cs typeface="Arial"/>
              </a:rPr>
              <a:t>top</a:t>
            </a:r>
            <a:r>
              <a:rPr sz="1800" spc="-10" dirty="0">
                <a:solidFill>
                  <a:srgbClr val="0C3B7B"/>
                </a:solidFill>
                <a:latin typeface="Arial"/>
                <a:cs typeface="Arial"/>
              </a:rPr>
              <a:t> </a:t>
            </a:r>
            <a:r>
              <a:rPr sz="1800" spc="-5" dirty="0">
                <a:solidFill>
                  <a:srgbClr val="0C3B7B"/>
                </a:solidFill>
                <a:latin typeface="Arial"/>
                <a:cs typeface="Arial"/>
              </a:rPr>
              <a:t>priority</a:t>
            </a:r>
            <a:r>
              <a:rPr sz="1800" spc="15" dirty="0">
                <a:solidFill>
                  <a:srgbClr val="0C3B7B"/>
                </a:solidFill>
                <a:latin typeface="Arial"/>
                <a:cs typeface="Arial"/>
              </a:rPr>
              <a:t> </a:t>
            </a:r>
            <a:r>
              <a:rPr sz="1800" dirty="0">
                <a:solidFill>
                  <a:srgbClr val="0C3B7B"/>
                </a:solidFill>
                <a:latin typeface="Arial"/>
                <a:cs typeface="Arial"/>
              </a:rPr>
              <a:t>for </a:t>
            </a:r>
            <a:r>
              <a:rPr sz="1800" spc="-5" dirty="0">
                <a:solidFill>
                  <a:srgbClr val="0C3B7B"/>
                </a:solidFill>
                <a:latin typeface="Arial"/>
                <a:cs typeface="Arial"/>
              </a:rPr>
              <a:t>Rotary</a:t>
            </a:r>
            <a:r>
              <a:rPr sz="1800" dirty="0">
                <a:solidFill>
                  <a:srgbClr val="0C3B7B"/>
                </a:solidFill>
                <a:latin typeface="Arial"/>
                <a:cs typeface="Arial"/>
              </a:rPr>
              <a:t> </a:t>
            </a:r>
            <a:r>
              <a:rPr sz="1800" spc="-5" dirty="0">
                <a:solidFill>
                  <a:srgbClr val="0C3B7B"/>
                </a:solidFill>
                <a:latin typeface="Arial"/>
                <a:cs typeface="Arial"/>
              </a:rPr>
              <a:t>is</a:t>
            </a:r>
            <a:r>
              <a:rPr sz="1800" spc="5" dirty="0">
                <a:solidFill>
                  <a:srgbClr val="0C3B7B"/>
                </a:solidFill>
                <a:latin typeface="Arial"/>
                <a:cs typeface="Arial"/>
              </a:rPr>
              <a:t> </a:t>
            </a:r>
            <a:r>
              <a:rPr sz="1800" spc="-10" dirty="0">
                <a:solidFill>
                  <a:srgbClr val="0C3B7B"/>
                </a:solidFill>
                <a:latin typeface="Arial"/>
                <a:cs typeface="Arial"/>
              </a:rPr>
              <a:t>growing</a:t>
            </a:r>
            <a:r>
              <a:rPr sz="1800" spc="55" dirty="0">
                <a:solidFill>
                  <a:srgbClr val="0C3B7B"/>
                </a:solidFill>
                <a:latin typeface="Arial"/>
                <a:cs typeface="Arial"/>
              </a:rPr>
              <a:t> </a:t>
            </a:r>
            <a:r>
              <a:rPr sz="1800" spc="-5" dirty="0">
                <a:solidFill>
                  <a:srgbClr val="0C3B7B"/>
                </a:solidFill>
                <a:latin typeface="Arial"/>
                <a:cs typeface="Arial"/>
              </a:rPr>
              <a:t>and</a:t>
            </a:r>
            <a:r>
              <a:rPr sz="1800" spc="5" dirty="0">
                <a:solidFill>
                  <a:srgbClr val="0C3B7B"/>
                </a:solidFill>
                <a:latin typeface="Arial"/>
                <a:cs typeface="Arial"/>
              </a:rPr>
              <a:t> </a:t>
            </a:r>
            <a:r>
              <a:rPr sz="1800" spc="-5" dirty="0">
                <a:solidFill>
                  <a:srgbClr val="0C3B7B"/>
                </a:solidFill>
                <a:latin typeface="Arial"/>
                <a:cs typeface="Arial"/>
              </a:rPr>
              <a:t>diversifying</a:t>
            </a:r>
            <a:r>
              <a:rPr sz="1800" spc="45" dirty="0">
                <a:solidFill>
                  <a:srgbClr val="0C3B7B"/>
                </a:solidFill>
                <a:latin typeface="Arial"/>
                <a:cs typeface="Arial"/>
              </a:rPr>
              <a:t> </a:t>
            </a:r>
            <a:r>
              <a:rPr sz="1800" spc="-5" dirty="0">
                <a:solidFill>
                  <a:srgbClr val="0C3B7B"/>
                </a:solidFill>
                <a:latin typeface="Arial"/>
                <a:cs typeface="Arial"/>
              </a:rPr>
              <a:t>our</a:t>
            </a:r>
            <a:r>
              <a:rPr sz="1800" dirty="0">
                <a:solidFill>
                  <a:srgbClr val="0C3B7B"/>
                </a:solidFill>
                <a:latin typeface="Arial"/>
                <a:cs typeface="Arial"/>
              </a:rPr>
              <a:t> </a:t>
            </a:r>
            <a:r>
              <a:rPr sz="1800" spc="-5" dirty="0">
                <a:solidFill>
                  <a:srgbClr val="0C3B7B"/>
                </a:solidFill>
                <a:latin typeface="Arial"/>
                <a:cs typeface="Arial"/>
              </a:rPr>
              <a:t>membership</a:t>
            </a:r>
            <a:r>
              <a:rPr sz="1800" spc="25" dirty="0">
                <a:solidFill>
                  <a:srgbClr val="0C3B7B"/>
                </a:solidFill>
                <a:latin typeface="Arial"/>
                <a:cs typeface="Arial"/>
              </a:rPr>
              <a:t> </a:t>
            </a:r>
            <a:r>
              <a:rPr sz="1800" dirty="0">
                <a:solidFill>
                  <a:srgbClr val="0C3B7B"/>
                </a:solidFill>
                <a:latin typeface="Arial"/>
                <a:cs typeface="Arial"/>
              </a:rPr>
              <a:t>to </a:t>
            </a:r>
            <a:r>
              <a:rPr sz="1800" spc="-484" dirty="0">
                <a:solidFill>
                  <a:srgbClr val="0C3B7B"/>
                </a:solidFill>
                <a:latin typeface="Arial"/>
                <a:cs typeface="Arial"/>
              </a:rPr>
              <a:t> </a:t>
            </a:r>
            <a:r>
              <a:rPr sz="1800" spc="-5" dirty="0">
                <a:solidFill>
                  <a:srgbClr val="0C3B7B"/>
                </a:solidFill>
                <a:latin typeface="Arial"/>
                <a:cs typeface="Arial"/>
              </a:rPr>
              <a:t>make</a:t>
            </a:r>
            <a:r>
              <a:rPr sz="1800" spc="-10" dirty="0">
                <a:solidFill>
                  <a:srgbClr val="0C3B7B"/>
                </a:solidFill>
                <a:latin typeface="Arial"/>
                <a:cs typeface="Arial"/>
              </a:rPr>
              <a:t> </a:t>
            </a:r>
            <a:r>
              <a:rPr sz="1800" spc="-5" dirty="0">
                <a:solidFill>
                  <a:srgbClr val="0C3B7B"/>
                </a:solidFill>
                <a:latin typeface="Arial"/>
                <a:cs typeface="Arial"/>
              </a:rPr>
              <a:t>sure</a:t>
            </a:r>
            <a:r>
              <a:rPr sz="1800" spc="5" dirty="0">
                <a:solidFill>
                  <a:srgbClr val="0C3B7B"/>
                </a:solidFill>
                <a:latin typeface="Arial"/>
                <a:cs typeface="Arial"/>
              </a:rPr>
              <a:t> </a:t>
            </a:r>
            <a:r>
              <a:rPr sz="1800" spc="-25" dirty="0">
                <a:solidFill>
                  <a:srgbClr val="0C3B7B"/>
                </a:solidFill>
                <a:latin typeface="Arial"/>
                <a:cs typeface="Arial"/>
              </a:rPr>
              <a:t>we</a:t>
            </a:r>
            <a:r>
              <a:rPr sz="1800" spc="35" dirty="0">
                <a:solidFill>
                  <a:srgbClr val="0C3B7B"/>
                </a:solidFill>
                <a:latin typeface="Arial"/>
                <a:cs typeface="Arial"/>
              </a:rPr>
              <a:t> </a:t>
            </a:r>
            <a:r>
              <a:rPr sz="1800" b="1" i="1" spc="-5" dirty="0">
                <a:solidFill>
                  <a:srgbClr val="0C3B7B"/>
                </a:solidFill>
                <a:latin typeface="Arial-BoldItalicMT"/>
                <a:cs typeface="Arial-BoldItalicMT"/>
              </a:rPr>
              <a:t>reflect</a:t>
            </a:r>
            <a:r>
              <a:rPr sz="1800" b="1" i="1" spc="10" dirty="0">
                <a:solidFill>
                  <a:srgbClr val="0C3B7B"/>
                </a:solidFill>
                <a:latin typeface="Arial-BoldItalicMT"/>
                <a:cs typeface="Arial-BoldItalicMT"/>
              </a:rPr>
              <a:t> </a:t>
            </a:r>
            <a:r>
              <a:rPr sz="1800" b="1" i="1" spc="-5" dirty="0">
                <a:solidFill>
                  <a:srgbClr val="0C3B7B"/>
                </a:solidFill>
                <a:latin typeface="Arial-BoldItalicMT"/>
                <a:cs typeface="Arial-BoldItalicMT"/>
              </a:rPr>
              <a:t>the</a:t>
            </a:r>
            <a:r>
              <a:rPr sz="1800" b="1" i="1" spc="-10" dirty="0">
                <a:solidFill>
                  <a:srgbClr val="0C3B7B"/>
                </a:solidFill>
                <a:latin typeface="Arial-BoldItalicMT"/>
                <a:cs typeface="Arial-BoldItalicMT"/>
              </a:rPr>
              <a:t> </a:t>
            </a:r>
            <a:r>
              <a:rPr sz="1800" b="1" i="1" dirty="0">
                <a:solidFill>
                  <a:srgbClr val="0C3B7B"/>
                </a:solidFill>
                <a:latin typeface="Arial-BoldItalicMT"/>
                <a:cs typeface="Arial-BoldItalicMT"/>
              </a:rPr>
              <a:t>communities</a:t>
            </a:r>
            <a:r>
              <a:rPr sz="1800" b="1" i="1" spc="-10" dirty="0">
                <a:solidFill>
                  <a:srgbClr val="0C3B7B"/>
                </a:solidFill>
                <a:latin typeface="Arial-BoldItalicMT"/>
                <a:cs typeface="Arial-BoldItalicMT"/>
              </a:rPr>
              <a:t> </a:t>
            </a:r>
            <a:r>
              <a:rPr sz="1800" b="1" i="1" dirty="0">
                <a:solidFill>
                  <a:srgbClr val="0C3B7B"/>
                </a:solidFill>
                <a:latin typeface="Arial-BoldItalicMT"/>
                <a:cs typeface="Arial-BoldItalicMT"/>
              </a:rPr>
              <a:t>we </a:t>
            </a:r>
            <a:r>
              <a:rPr sz="1800" b="1" i="1" spc="-10" dirty="0">
                <a:solidFill>
                  <a:srgbClr val="0C3B7B"/>
                </a:solidFill>
                <a:latin typeface="Arial-BoldItalicMT"/>
                <a:cs typeface="Arial-BoldItalicMT"/>
              </a:rPr>
              <a:t>serve.</a:t>
            </a:r>
            <a:endParaRPr sz="1800" dirty="0">
              <a:latin typeface="Arial-BoldItalicMT"/>
              <a:cs typeface="Arial-BoldItalicMT"/>
            </a:endParaRPr>
          </a:p>
          <a:p>
            <a:pPr>
              <a:lnSpc>
                <a:spcPct val="100000"/>
              </a:lnSpc>
              <a:spcBef>
                <a:spcPts val="35"/>
              </a:spcBef>
            </a:pPr>
            <a:endParaRPr sz="1850" dirty="0">
              <a:latin typeface="Arial-BoldItalicMT"/>
              <a:cs typeface="Arial-BoldItalicMT"/>
            </a:endParaRPr>
          </a:p>
        </p:txBody>
      </p:sp>
      <p:sp>
        <p:nvSpPr>
          <p:cNvPr id="5" name="object 2">
            <a:extLst>
              <a:ext uri="{FF2B5EF4-FFF2-40B4-BE49-F238E27FC236}">
                <a16:creationId xmlns:a16="http://schemas.microsoft.com/office/drawing/2014/main" id="{B9581F7C-716B-CB45-8388-E45E3223F91F}"/>
              </a:ext>
            </a:extLst>
          </p:cNvPr>
          <p:cNvSpPr txBox="1"/>
          <p:nvPr/>
        </p:nvSpPr>
        <p:spPr>
          <a:xfrm>
            <a:off x="2209799" y="4572000"/>
            <a:ext cx="7449184" cy="1120820"/>
          </a:xfrm>
          <a:prstGeom prst="rect">
            <a:avLst/>
          </a:prstGeom>
        </p:spPr>
        <p:txBody>
          <a:bodyPr vert="horz" wrap="square" lIns="0" tIns="12700" rIns="0" bIns="0" rtlCol="0">
            <a:spAutoFit/>
          </a:bodyPr>
          <a:lstStyle/>
          <a:p>
            <a:pPr marL="12700" marR="5080" indent="3175" algn="ctr">
              <a:lnSpc>
                <a:spcPct val="100000"/>
              </a:lnSpc>
            </a:pPr>
            <a:r>
              <a:rPr sz="1800" spc="-10" dirty="0">
                <a:solidFill>
                  <a:srgbClr val="0C3B7B"/>
                </a:solidFill>
                <a:latin typeface="Arial"/>
                <a:cs typeface="Arial"/>
              </a:rPr>
              <a:t>We're</a:t>
            </a:r>
            <a:r>
              <a:rPr sz="1800" spc="-15" dirty="0">
                <a:solidFill>
                  <a:srgbClr val="0C3B7B"/>
                </a:solidFill>
                <a:latin typeface="Arial"/>
                <a:cs typeface="Arial"/>
              </a:rPr>
              <a:t> </a:t>
            </a:r>
            <a:r>
              <a:rPr sz="1800" spc="-5" dirty="0">
                <a:solidFill>
                  <a:srgbClr val="0C3B7B"/>
                </a:solidFill>
                <a:latin typeface="Arial"/>
                <a:cs typeface="Arial"/>
              </a:rPr>
              <a:t>creating</a:t>
            </a:r>
            <a:r>
              <a:rPr sz="1800" spc="10" dirty="0">
                <a:solidFill>
                  <a:srgbClr val="0C3B7B"/>
                </a:solidFill>
                <a:latin typeface="Arial"/>
                <a:cs typeface="Arial"/>
              </a:rPr>
              <a:t> </a:t>
            </a:r>
            <a:r>
              <a:rPr sz="1800" spc="-5" dirty="0">
                <a:solidFill>
                  <a:srgbClr val="0C3B7B"/>
                </a:solidFill>
                <a:latin typeface="Arial"/>
                <a:cs typeface="Arial"/>
              </a:rPr>
              <a:t>an</a:t>
            </a:r>
            <a:r>
              <a:rPr sz="1800" spc="5" dirty="0">
                <a:solidFill>
                  <a:srgbClr val="0C3B7B"/>
                </a:solidFill>
                <a:latin typeface="Arial"/>
                <a:cs typeface="Arial"/>
              </a:rPr>
              <a:t> </a:t>
            </a:r>
            <a:r>
              <a:rPr sz="1800" spc="-5" dirty="0">
                <a:solidFill>
                  <a:srgbClr val="0C3B7B"/>
                </a:solidFill>
                <a:latin typeface="Arial"/>
                <a:cs typeface="Arial"/>
              </a:rPr>
              <a:t>organization</a:t>
            </a:r>
            <a:r>
              <a:rPr sz="1800" spc="20" dirty="0">
                <a:solidFill>
                  <a:srgbClr val="0C3B7B"/>
                </a:solidFill>
                <a:latin typeface="Arial"/>
                <a:cs typeface="Arial"/>
              </a:rPr>
              <a:t> </a:t>
            </a:r>
            <a:r>
              <a:rPr sz="1800" spc="-5" dirty="0">
                <a:solidFill>
                  <a:srgbClr val="0C3B7B"/>
                </a:solidFill>
                <a:latin typeface="Arial"/>
                <a:cs typeface="Arial"/>
              </a:rPr>
              <a:t>that</a:t>
            </a:r>
            <a:r>
              <a:rPr sz="1800" spc="10" dirty="0">
                <a:solidFill>
                  <a:srgbClr val="0C3B7B"/>
                </a:solidFill>
                <a:latin typeface="Arial"/>
                <a:cs typeface="Arial"/>
              </a:rPr>
              <a:t> </a:t>
            </a:r>
            <a:r>
              <a:rPr sz="1800" spc="-5" dirty="0">
                <a:solidFill>
                  <a:srgbClr val="0C3B7B"/>
                </a:solidFill>
                <a:latin typeface="Arial"/>
                <a:cs typeface="Arial"/>
              </a:rPr>
              <a:t>is</a:t>
            </a:r>
            <a:r>
              <a:rPr sz="1800" spc="5" dirty="0">
                <a:solidFill>
                  <a:srgbClr val="0C3B7B"/>
                </a:solidFill>
                <a:latin typeface="Arial"/>
                <a:cs typeface="Arial"/>
              </a:rPr>
              <a:t> </a:t>
            </a:r>
            <a:r>
              <a:rPr sz="1800" b="1" i="1" spc="-5" dirty="0">
                <a:solidFill>
                  <a:srgbClr val="0C3B7B"/>
                </a:solidFill>
                <a:latin typeface="Arial-BoldItalicMT"/>
                <a:cs typeface="Arial-BoldItalicMT"/>
              </a:rPr>
              <a:t>more </a:t>
            </a:r>
            <a:r>
              <a:rPr sz="1800" b="1" i="1" dirty="0">
                <a:solidFill>
                  <a:srgbClr val="0C3B7B"/>
                </a:solidFill>
                <a:latin typeface="Arial-BoldItalicMT"/>
                <a:cs typeface="Arial-BoldItalicMT"/>
              </a:rPr>
              <a:t>open</a:t>
            </a:r>
            <a:r>
              <a:rPr sz="1800" b="1" i="1" spc="5" dirty="0">
                <a:solidFill>
                  <a:srgbClr val="0C3B7B"/>
                </a:solidFill>
                <a:latin typeface="Arial-BoldItalicMT"/>
                <a:cs typeface="Arial-BoldItalicMT"/>
              </a:rPr>
              <a:t> </a:t>
            </a:r>
            <a:r>
              <a:rPr sz="1800" b="1" i="1" spc="-5" dirty="0">
                <a:solidFill>
                  <a:srgbClr val="0C3B7B"/>
                </a:solidFill>
                <a:latin typeface="Arial-BoldItalicMT"/>
                <a:cs typeface="Arial-BoldItalicMT"/>
              </a:rPr>
              <a:t>and </a:t>
            </a:r>
            <a:r>
              <a:rPr sz="1800" b="1" i="1" dirty="0">
                <a:solidFill>
                  <a:srgbClr val="0C3B7B"/>
                </a:solidFill>
                <a:latin typeface="Arial-BoldItalicMT"/>
                <a:cs typeface="Arial-BoldItalicMT"/>
              </a:rPr>
              <a:t>inclusive</a:t>
            </a:r>
            <a:r>
              <a:rPr sz="1800" dirty="0">
                <a:solidFill>
                  <a:srgbClr val="0C3B7B"/>
                </a:solidFill>
                <a:latin typeface="Arial"/>
                <a:cs typeface="Arial"/>
              </a:rPr>
              <a:t>,</a:t>
            </a:r>
            <a:r>
              <a:rPr sz="1800" spc="5" dirty="0">
                <a:solidFill>
                  <a:srgbClr val="0C3B7B"/>
                </a:solidFill>
                <a:latin typeface="Arial"/>
                <a:cs typeface="Arial"/>
              </a:rPr>
              <a:t> </a:t>
            </a:r>
            <a:r>
              <a:rPr sz="1800" spc="-5" dirty="0">
                <a:solidFill>
                  <a:srgbClr val="0C3B7B"/>
                </a:solidFill>
                <a:latin typeface="Arial"/>
                <a:cs typeface="Arial"/>
              </a:rPr>
              <a:t>fair</a:t>
            </a:r>
            <a:r>
              <a:rPr sz="1800" spc="5" dirty="0">
                <a:solidFill>
                  <a:srgbClr val="0C3B7B"/>
                </a:solidFill>
                <a:latin typeface="Arial"/>
                <a:cs typeface="Arial"/>
              </a:rPr>
              <a:t> </a:t>
            </a:r>
            <a:r>
              <a:rPr sz="1800" dirty="0">
                <a:solidFill>
                  <a:srgbClr val="0C3B7B"/>
                </a:solidFill>
                <a:latin typeface="Arial"/>
                <a:cs typeface="Arial"/>
              </a:rPr>
              <a:t>to </a:t>
            </a:r>
            <a:r>
              <a:rPr sz="1800" spc="5" dirty="0">
                <a:solidFill>
                  <a:srgbClr val="0C3B7B"/>
                </a:solidFill>
                <a:latin typeface="Arial"/>
                <a:cs typeface="Arial"/>
              </a:rPr>
              <a:t> </a:t>
            </a:r>
            <a:r>
              <a:rPr sz="1800" spc="-5" dirty="0">
                <a:solidFill>
                  <a:srgbClr val="0C3B7B"/>
                </a:solidFill>
                <a:latin typeface="Arial"/>
                <a:cs typeface="Arial"/>
              </a:rPr>
              <a:t>all,</a:t>
            </a:r>
            <a:r>
              <a:rPr sz="1800" dirty="0">
                <a:solidFill>
                  <a:srgbClr val="0C3B7B"/>
                </a:solidFill>
                <a:latin typeface="Arial"/>
                <a:cs typeface="Arial"/>
              </a:rPr>
              <a:t> </a:t>
            </a:r>
            <a:r>
              <a:rPr sz="1800" spc="-5" dirty="0">
                <a:solidFill>
                  <a:srgbClr val="0C3B7B"/>
                </a:solidFill>
                <a:latin typeface="Arial"/>
                <a:cs typeface="Arial"/>
              </a:rPr>
              <a:t>builds</a:t>
            </a:r>
            <a:r>
              <a:rPr sz="1800" spc="25" dirty="0">
                <a:solidFill>
                  <a:srgbClr val="0C3B7B"/>
                </a:solidFill>
                <a:latin typeface="Arial"/>
                <a:cs typeface="Arial"/>
              </a:rPr>
              <a:t> </a:t>
            </a:r>
            <a:r>
              <a:rPr sz="1800" spc="-10" dirty="0">
                <a:solidFill>
                  <a:srgbClr val="0C3B7B"/>
                </a:solidFill>
                <a:latin typeface="Arial"/>
                <a:cs typeface="Arial"/>
              </a:rPr>
              <a:t>goodwill,</a:t>
            </a:r>
            <a:r>
              <a:rPr sz="1800" spc="60" dirty="0">
                <a:solidFill>
                  <a:srgbClr val="0C3B7B"/>
                </a:solidFill>
                <a:latin typeface="Arial"/>
                <a:cs typeface="Arial"/>
              </a:rPr>
              <a:t> </a:t>
            </a:r>
            <a:r>
              <a:rPr sz="1800" spc="-5" dirty="0">
                <a:solidFill>
                  <a:srgbClr val="0C3B7B"/>
                </a:solidFill>
                <a:latin typeface="Arial"/>
                <a:cs typeface="Arial"/>
              </a:rPr>
              <a:t>and</a:t>
            </a:r>
            <a:r>
              <a:rPr sz="1800" spc="5" dirty="0">
                <a:solidFill>
                  <a:srgbClr val="0C3B7B"/>
                </a:solidFill>
                <a:latin typeface="Arial"/>
                <a:cs typeface="Arial"/>
              </a:rPr>
              <a:t> </a:t>
            </a:r>
            <a:r>
              <a:rPr sz="1800" spc="-5" dirty="0">
                <a:solidFill>
                  <a:srgbClr val="0C3B7B"/>
                </a:solidFill>
                <a:latin typeface="Arial"/>
                <a:cs typeface="Arial"/>
              </a:rPr>
              <a:t>benefits</a:t>
            </a:r>
            <a:r>
              <a:rPr sz="1800" spc="10" dirty="0">
                <a:solidFill>
                  <a:srgbClr val="0C3B7B"/>
                </a:solidFill>
                <a:latin typeface="Arial"/>
                <a:cs typeface="Arial"/>
              </a:rPr>
              <a:t> </a:t>
            </a:r>
            <a:r>
              <a:rPr sz="1800" spc="-5" dirty="0">
                <a:solidFill>
                  <a:srgbClr val="0C3B7B"/>
                </a:solidFill>
                <a:latin typeface="Arial"/>
                <a:cs typeface="Arial"/>
              </a:rPr>
              <a:t>our</a:t>
            </a:r>
            <a:r>
              <a:rPr sz="1800" spc="5" dirty="0">
                <a:solidFill>
                  <a:srgbClr val="0C3B7B"/>
                </a:solidFill>
                <a:latin typeface="Arial"/>
                <a:cs typeface="Arial"/>
              </a:rPr>
              <a:t> </a:t>
            </a:r>
            <a:r>
              <a:rPr sz="1800" spc="-5" dirty="0">
                <a:solidFill>
                  <a:srgbClr val="0C3B7B"/>
                </a:solidFill>
                <a:latin typeface="Arial"/>
                <a:cs typeface="Arial"/>
              </a:rPr>
              <a:t>communities.</a:t>
            </a:r>
            <a:r>
              <a:rPr sz="1800" spc="20" dirty="0">
                <a:solidFill>
                  <a:srgbClr val="0C3B7B"/>
                </a:solidFill>
                <a:latin typeface="Arial"/>
                <a:cs typeface="Arial"/>
              </a:rPr>
              <a:t> </a:t>
            </a:r>
            <a:r>
              <a:rPr sz="1800" spc="-20" dirty="0">
                <a:solidFill>
                  <a:srgbClr val="0C3B7B"/>
                </a:solidFill>
                <a:latin typeface="Arial"/>
                <a:cs typeface="Arial"/>
              </a:rPr>
              <a:t>We</a:t>
            </a:r>
            <a:r>
              <a:rPr sz="1800" dirty="0">
                <a:solidFill>
                  <a:srgbClr val="0C3B7B"/>
                </a:solidFill>
                <a:latin typeface="Arial"/>
                <a:cs typeface="Arial"/>
              </a:rPr>
              <a:t> </a:t>
            </a:r>
            <a:r>
              <a:rPr sz="1800" spc="-15" dirty="0">
                <a:solidFill>
                  <a:srgbClr val="0C3B7B"/>
                </a:solidFill>
                <a:latin typeface="Arial"/>
                <a:cs typeface="Arial"/>
              </a:rPr>
              <a:t>want</a:t>
            </a:r>
            <a:r>
              <a:rPr sz="1800" spc="55" dirty="0">
                <a:solidFill>
                  <a:srgbClr val="0C3B7B"/>
                </a:solidFill>
                <a:latin typeface="Arial"/>
                <a:cs typeface="Arial"/>
              </a:rPr>
              <a:t> </a:t>
            </a:r>
            <a:r>
              <a:rPr sz="1800" spc="-5" dirty="0">
                <a:solidFill>
                  <a:srgbClr val="0C3B7B"/>
                </a:solidFill>
                <a:latin typeface="Arial"/>
                <a:cs typeface="Arial"/>
              </a:rPr>
              <a:t>people</a:t>
            </a:r>
            <a:r>
              <a:rPr sz="1800" spc="5" dirty="0">
                <a:solidFill>
                  <a:srgbClr val="0C3B7B"/>
                </a:solidFill>
                <a:latin typeface="Arial"/>
                <a:cs typeface="Arial"/>
              </a:rPr>
              <a:t> </a:t>
            </a:r>
            <a:r>
              <a:rPr sz="1800" spc="-15" dirty="0">
                <a:solidFill>
                  <a:srgbClr val="0C3B7B"/>
                </a:solidFill>
                <a:latin typeface="Arial"/>
                <a:cs typeface="Arial"/>
              </a:rPr>
              <a:t>with </a:t>
            </a:r>
            <a:r>
              <a:rPr sz="1800" spc="-10" dirty="0">
                <a:solidFill>
                  <a:srgbClr val="0C3B7B"/>
                </a:solidFill>
                <a:latin typeface="Arial"/>
                <a:cs typeface="Arial"/>
              </a:rPr>
              <a:t> differing</a:t>
            </a:r>
            <a:r>
              <a:rPr sz="1800" spc="10" dirty="0">
                <a:solidFill>
                  <a:srgbClr val="0C3B7B"/>
                </a:solidFill>
                <a:latin typeface="Arial"/>
                <a:cs typeface="Arial"/>
              </a:rPr>
              <a:t> </a:t>
            </a:r>
            <a:r>
              <a:rPr sz="1800" spc="-5" dirty="0">
                <a:solidFill>
                  <a:srgbClr val="0C3B7B"/>
                </a:solidFill>
                <a:latin typeface="Arial"/>
                <a:cs typeface="Arial"/>
              </a:rPr>
              <a:t>perspectives</a:t>
            </a:r>
            <a:r>
              <a:rPr sz="1800" spc="25" dirty="0">
                <a:solidFill>
                  <a:srgbClr val="0C3B7B"/>
                </a:solidFill>
                <a:latin typeface="Arial"/>
                <a:cs typeface="Arial"/>
              </a:rPr>
              <a:t> </a:t>
            </a:r>
            <a:r>
              <a:rPr sz="1800" spc="-5" dirty="0">
                <a:solidFill>
                  <a:srgbClr val="0C3B7B"/>
                </a:solidFill>
                <a:latin typeface="Arial"/>
                <a:cs typeface="Arial"/>
              </a:rPr>
              <a:t>and</a:t>
            </a:r>
            <a:r>
              <a:rPr sz="1800" spc="5" dirty="0">
                <a:solidFill>
                  <a:srgbClr val="0C3B7B"/>
                </a:solidFill>
                <a:latin typeface="Arial"/>
                <a:cs typeface="Arial"/>
              </a:rPr>
              <a:t> </a:t>
            </a:r>
            <a:r>
              <a:rPr sz="1800" spc="-5" dirty="0">
                <a:solidFill>
                  <a:srgbClr val="0C3B7B"/>
                </a:solidFill>
                <a:latin typeface="Arial"/>
                <a:cs typeface="Arial"/>
              </a:rPr>
              <a:t>ideas</a:t>
            </a:r>
            <a:r>
              <a:rPr sz="1800" spc="15" dirty="0">
                <a:solidFill>
                  <a:srgbClr val="0C3B7B"/>
                </a:solidFill>
                <a:latin typeface="Arial"/>
                <a:cs typeface="Arial"/>
              </a:rPr>
              <a:t> </a:t>
            </a:r>
            <a:r>
              <a:rPr sz="1800" spc="-15" dirty="0">
                <a:solidFill>
                  <a:srgbClr val="0C3B7B"/>
                </a:solidFill>
                <a:latin typeface="Arial"/>
                <a:cs typeface="Arial"/>
              </a:rPr>
              <a:t>who</a:t>
            </a:r>
            <a:r>
              <a:rPr sz="1800" spc="45" dirty="0">
                <a:solidFill>
                  <a:srgbClr val="0C3B7B"/>
                </a:solidFill>
                <a:latin typeface="Arial"/>
                <a:cs typeface="Arial"/>
              </a:rPr>
              <a:t> </a:t>
            </a:r>
            <a:r>
              <a:rPr sz="1800" spc="-15" dirty="0">
                <a:solidFill>
                  <a:srgbClr val="0C3B7B"/>
                </a:solidFill>
                <a:latin typeface="Arial"/>
                <a:cs typeface="Arial"/>
              </a:rPr>
              <a:t>will</a:t>
            </a:r>
            <a:r>
              <a:rPr sz="1800" spc="50" dirty="0">
                <a:solidFill>
                  <a:srgbClr val="0C3B7B"/>
                </a:solidFill>
                <a:latin typeface="Arial"/>
                <a:cs typeface="Arial"/>
              </a:rPr>
              <a:t> </a:t>
            </a:r>
            <a:r>
              <a:rPr sz="1800" spc="-5" dirty="0">
                <a:solidFill>
                  <a:srgbClr val="0C3B7B"/>
                </a:solidFill>
                <a:latin typeface="Arial"/>
                <a:cs typeface="Arial"/>
              </a:rPr>
              <a:t>help</a:t>
            </a:r>
            <a:r>
              <a:rPr sz="1800" spc="10" dirty="0">
                <a:solidFill>
                  <a:srgbClr val="0C3B7B"/>
                </a:solidFill>
                <a:latin typeface="Arial"/>
                <a:cs typeface="Arial"/>
              </a:rPr>
              <a:t> </a:t>
            </a:r>
            <a:r>
              <a:rPr sz="1800" spc="-5" dirty="0">
                <a:solidFill>
                  <a:srgbClr val="0C3B7B"/>
                </a:solidFill>
                <a:latin typeface="Arial"/>
                <a:cs typeface="Arial"/>
              </a:rPr>
              <a:t>Rotary</a:t>
            </a:r>
            <a:r>
              <a:rPr sz="1800" spc="5" dirty="0">
                <a:solidFill>
                  <a:srgbClr val="0C3B7B"/>
                </a:solidFill>
                <a:latin typeface="Arial"/>
                <a:cs typeface="Arial"/>
              </a:rPr>
              <a:t> </a:t>
            </a:r>
            <a:r>
              <a:rPr sz="1800" dirty="0">
                <a:solidFill>
                  <a:srgbClr val="0C3B7B"/>
                </a:solidFill>
                <a:latin typeface="Arial"/>
                <a:cs typeface="Arial"/>
              </a:rPr>
              <a:t>take</a:t>
            </a:r>
            <a:r>
              <a:rPr sz="1800" spc="-5" dirty="0">
                <a:solidFill>
                  <a:srgbClr val="0C3B7B"/>
                </a:solidFill>
                <a:latin typeface="Arial"/>
                <a:cs typeface="Arial"/>
              </a:rPr>
              <a:t> action</a:t>
            </a:r>
            <a:r>
              <a:rPr sz="1800" spc="10" dirty="0">
                <a:solidFill>
                  <a:srgbClr val="0C3B7B"/>
                </a:solidFill>
                <a:latin typeface="Arial"/>
                <a:cs typeface="Arial"/>
              </a:rPr>
              <a:t> </a:t>
            </a:r>
            <a:r>
              <a:rPr sz="1800" dirty="0">
                <a:solidFill>
                  <a:srgbClr val="0C3B7B"/>
                </a:solidFill>
                <a:latin typeface="Arial"/>
                <a:cs typeface="Arial"/>
              </a:rPr>
              <a:t>to</a:t>
            </a:r>
            <a:r>
              <a:rPr sz="1800" spc="10" dirty="0">
                <a:solidFill>
                  <a:srgbClr val="0C3B7B"/>
                </a:solidFill>
                <a:latin typeface="Arial"/>
                <a:cs typeface="Arial"/>
              </a:rPr>
              <a:t> </a:t>
            </a:r>
            <a:r>
              <a:rPr sz="1800" spc="-5" dirty="0">
                <a:solidFill>
                  <a:srgbClr val="0C3B7B"/>
                </a:solidFill>
                <a:latin typeface="Arial"/>
                <a:cs typeface="Arial"/>
              </a:rPr>
              <a:t>create </a:t>
            </a:r>
            <a:r>
              <a:rPr sz="1800" spc="-490" dirty="0">
                <a:solidFill>
                  <a:srgbClr val="0C3B7B"/>
                </a:solidFill>
                <a:latin typeface="Arial"/>
                <a:cs typeface="Arial"/>
              </a:rPr>
              <a:t> </a:t>
            </a:r>
            <a:r>
              <a:rPr sz="1800" spc="-5" dirty="0">
                <a:solidFill>
                  <a:srgbClr val="0C3B7B"/>
                </a:solidFill>
                <a:latin typeface="Arial"/>
                <a:cs typeface="Arial"/>
              </a:rPr>
              <a:t>lasting</a:t>
            </a:r>
            <a:r>
              <a:rPr sz="1800" dirty="0">
                <a:solidFill>
                  <a:srgbClr val="0C3B7B"/>
                </a:solidFill>
                <a:latin typeface="Arial"/>
                <a:cs typeface="Arial"/>
              </a:rPr>
              <a:t> </a:t>
            </a:r>
            <a:r>
              <a:rPr sz="1800" spc="-5" dirty="0">
                <a:solidFill>
                  <a:srgbClr val="0C3B7B"/>
                </a:solidFill>
                <a:latin typeface="Arial"/>
                <a:cs typeface="Arial"/>
              </a:rPr>
              <a:t>change</a:t>
            </a:r>
            <a:r>
              <a:rPr sz="1800" spc="5" dirty="0">
                <a:solidFill>
                  <a:srgbClr val="0C3B7B"/>
                </a:solidFill>
                <a:latin typeface="Arial"/>
                <a:cs typeface="Arial"/>
              </a:rPr>
              <a:t> </a:t>
            </a:r>
            <a:r>
              <a:rPr sz="1800" spc="-5" dirty="0">
                <a:solidFill>
                  <a:srgbClr val="0C3B7B"/>
                </a:solidFill>
                <a:latin typeface="Arial"/>
                <a:cs typeface="Arial"/>
              </a:rPr>
              <a:t>in</a:t>
            </a:r>
            <a:r>
              <a:rPr sz="1800" spc="5" dirty="0">
                <a:solidFill>
                  <a:srgbClr val="0C3B7B"/>
                </a:solidFill>
                <a:latin typeface="Arial"/>
                <a:cs typeface="Arial"/>
              </a:rPr>
              <a:t> </a:t>
            </a:r>
            <a:r>
              <a:rPr sz="1800" spc="-5" dirty="0">
                <a:solidFill>
                  <a:srgbClr val="0C3B7B"/>
                </a:solidFill>
                <a:latin typeface="Arial"/>
                <a:cs typeface="Arial"/>
              </a:rPr>
              <a:t>communities</a:t>
            </a:r>
            <a:r>
              <a:rPr sz="1800" spc="5" dirty="0">
                <a:solidFill>
                  <a:srgbClr val="0C3B7B"/>
                </a:solidFill>
                <a:latin typeface="Arial"/>
                <a:cs typeface="Arial"/>
              </a:rPr>
              <a:t> </a:t>
            </a:r>
            <a:r>
              <a:rPr sz="1800" spc="-5" dirty="0">
                <a:solidFill>
                  <a:srgbClr val="0C3B7B"/>
                </a:solidFill>
                <a:latin typeface="Arial"/>
                <a:cs typeface="Arial"/>
              </a:rPr>
              <a:t>around</a:t>
            </a:r>
            <a:r>
              <a:rPr sz="1800" spc="5" dirty="0">
                <a:solidFill>
                  <a:srgbClr val="0C3B7B"/>
                </a:solidFill>
                <a:latin typeface="Arial"/>
                <a:cs typeface="Arial"/>
              </a:rPr>
              <a:t> </a:t>
            </a:r>
            <a:r>
              <a:rPr sz="1800" dirty="0">
                <a:solidFill>
                  <a:srgbClr val="0C3B7B"/>
                </a:solidFill>
                <a:latin typeface="Arial"/>
                <a:cs typeface="Arial"/>
              </a:rPr>
              <a:t>the</a:t>
            </a:r>
            <a:r>
              <a:rPr sz="1800" spc="-10" dirty="0">
                <a:solidFill>
                  <a:srgbClr val="0C3B7B"/>
                </a:solidFill>
                <a:latin typeface="Arial"/>
                <a:cs typeface="Arial"/>
              </a:rPr>
              <a:t> world.</a:t>
            </a:r>
            <a:endParaRPr sz="1800" dirty="0">
              <a:latin typeface="Arial"/>
              <a:cs typeface="Arial"/>
            </a:endParaRPr>
          </a:p>
        </p:txBody>
      </p:sp>
      <p:sp>
        <p:nvSpPr>
          <p:cNvPr id="6" name="Title 1">
            <a:extLst>
              <a:ext uri="{FF2B5EF4-FFF2-40B4-BE49-F238E27FC236}">
                <a16:creationId xmlns:a16="http://schemas.microsoft.com/office/drawing/2014/main" id="{9C3A500B-45B5-5A4C-9961-097018CE0A4C}"/>
              </a:ext>
            </a:extLst>
          </p:cNvPr>
          <p:cNvSpPr>
            <a:spLocks noGrp="1"/>
          </p:cNvSpPr>
          <p:nvPr>
            <p:ph type="title"/>
          </p:nvPr>
        </p:nvSpPr>
        <p:spPr>
          <a:xfrm>
            <a:off x="0" y="457200"/>
            <a:ext cx="12192000" cy="533400"/>
          </a:xfrm>
        </p:spPr>
        <p:txBody>
          <a:bodyPr/>
          <a:lstStyle/>
          <a:p>
            <a:pPr algn="ctr"/>
            <a:r>
              <a:rPr lang="en-US" b="1" dirty="0"/>
              <a:t>District 7430 Diversity, Equity&amp; Inclusion Committee</a:t>
            </a:r>
          </a:p>
        </p:txBody>
      </p:sp>
    </p:spTree>
    <p:extLst>
      <p:ext uri="{BB962C8B-B14F-4D97-AF65-F5344CB8AC3E}">
        <p14:creationId xmlns:p14="http://schemas.microsoft.com/office/powerpoint/2010/main" val="287996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Freeform: Shape 81">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4" name="Rectangle 83">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986" name="Rectangle 2">
            <a:extLst>
              <a:ext uri="{FF2B5EF4-FFF2-40B4-BE49-F238E27FC236}">
                <a16:creationId xmlns:a16="http://schemas.microsoft.com/office/drawing/2014/main" id="{45EB377C-D28B-324E-9232-70AE08B8D10B}"/>
              </a:ext>
            </a:extLst>
          </p:cNvPr>
          <p:cNvSpPr>
            <a:spLocks noGrp="1" noChangeArrowheads="1"/>
          </p:cNvSpPr>
          <p:nvPr>
            <p:ph type="title"/>
          </p:nvPr>
        </p:nvSpPr>
        <p:spPr>
          <a:xfrm>
            <a:off x="466722" y="586855"/>
            <a:ext cx="3201366" cy="3387497"/>
          </a:xfrm>
        </p:spPr>
        <p:txBody>
          <a:bodyPr vert="horz" lIns="91440" tIns="45720" rIns="91440" bIns="45720" rtlCol="0" anchor="b">
            <a:normAutofit/>
          </a:bodyPr>
          <a:lstStyle/>
          <a:p>
            <a:pPr algn="r"/>
            <a:r>
              <a:rPr lang="en-US" altLang="en-US" sz="3400" kern="1200" dirty="0">
                <a:solidFill>
                  <a:srgbClr val="FFFFFF"/>
                </a:solidFill>
                <a:latin typeface="+mj-lt"/>
                <a:ea typeface="+mj-ea"/>
                <a:cs typeface="+mj-cs"/>
              </a:rPr>
              <a:t>Benefits of Diversity, equity &amp; Inclusion in rotary</a:t>
            </a:r>
          </a:p>
        </p:txBody>
      </p:sp>
      <p:sp>
        <p:nvSpPr>
          <p:cNvPr id="169987" name="Rectangle 3">
            <a:extLst>
              <a:ext uri="{FF2B5EF4-FFF2-40B4-BE49-F238E27FC236}">
                <a16:creationId xmlns:a16="http://schemas.microsoft.com/office/drawing/2014/main" id="{F1693AAE-0E58-7D48-8E68-49E1DAA6BA24}"/>
              </a:ext>
            </a:extLst>
          </p:cNvPr>
          <p:cNvSpPr>
            <a:spLocks noGrp="1" noChangeArrowheads="1"/>
          </p:cNvSpPr>
          <p:nvPr>
            <p:ph idx="1"/>
          </p:nvPr>
        </p:nvSpPr>
        <p:spPr>
          <a:xfrm>
            <a:off x="4810259" y="649480"/>
            <a:ext cx="6555347" cy="5546047"/>
          </a:xfrm>
        </p:spPr>
        <p:txBody>
          <a:bodyPr vert="horz" lIns="91440" tIns="45720" rIns="91440" bIns="45720" rtlCol="0" anchor="ctr">
            <a:normAutofit/>
          </a:bodyPr>
          <a:lstStyle/>
          <a:p>
            <a:r>
              <a:rPr lang="en-US" altLang="en-US" sz="2000" dirty="0">
                <a:solidFill>
                  <a:schemeClr val="tx1"/>
                </a:solidFill>
              </a:rPr>
              <a:t>Helps us consider different points of view.</a:t>
            </a:r>
          </a:p>
          <a:p>
            <a:r>
              <a:rPr lang="en-US" altLang="en-US" sz="2000" dirty="0">
                <a:solidFill>
                  <a:schemeClr val="tx1"/>
                </a:solidFill>
              </a:rPr>
              <a:t>Provides us with additional skills and knowledge needed to meet our mission.</a:t>
            </a:r>
          </a:p>
          <a:p>
            <a:r>
              <a:rPr lang="en-US" altLang="en-US" sz="2000" dirty="0">
                <a:solidFill>
                  <a:schemeClr val="tx1"/>
                </a:solidFill>
              </a:rPr>
              <a:t>Provides multiple perspectives on problem solving.</a:t>
            </a:r>
          </a:p>
          <a:p>
            <a:r>
              <a:rPr lang="en-US" altLang="en-US" sz="2000" dirty="0">
                <a:solidFill>
                  <a:schemeClr val="tx1"/>
                </a:solidFill>
              </a:rPr>
              <a:t>Increases club productivity.</a:t>
            </a:r>
          </a:p>
          <a:p>
            <a:r>
              <a:rPr lang="en-US" altLang="en-US" sz="2000" dirty="0">
                <a:solidFill>
                  <a:schemeClr val="tx1"/>
                </a:solidFill>
              </a:rPr>
              <a:t>Increased member retention rates.</a:t>
            </a:r>
          </a:p>
          <a:p>
            <a:r>
              <a:rPr lang="en-US" altLang="en-US" sz="2000" dirty="0">
                <a:solidFill>
                  <a:schemeClr val="tx1"/>
                </a:solidFill>
              </a:rPr>
              <a:t>Boosts club morale.</a:t>
            </a:r>
          </a:p>
          <a:p>
            <a:r>
              <a:rPr lang="en-US" altLang="en-US" sz="2000" dirty="0">
                <a:solidFill>
                  <a:schemeClr val="tx1"/>
                </a:solidFill>
              </a:rPr>
              <a:t>It’s the right thing to do!</a:t>
            </a:r>
          </a:p>
        </p:txBody>
      </p:sp>
      <p:sp>
        <p:nvSpPr>
          <p:cNvPr id="4" name="Slide Number Placeholder 4">
            <a:extLst>
              <a:ext uri="{FF2B5EF4-FFF2-40B4-BE49-F238E27FC236}">
                <a16:creationId xmlns:a16="http://schemas.microsoft.com/office/drawing/2014/main" id="{AA3039BC-2DB6-6C4E-B3CB-DC37A2415ADE}"/>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nSpc>
                <a:spcPct val="90000"/>
              </a:lnSpc>
              <a:spcAft>
                <a:spcPts val="600"/>
              </a:spcAft>
            </a:pPr>
            <a:endParaRPr lang="en-US" altLang="en-US" sz="700">
              <a:solidFill>
                <a:schemeClr val="tx1">
                  <a:lumMod val="50000"/>
                  <a:lumOff val="50000"/>
                </a:schemeClr>
              </a:solidFill>
            </a:endParaRPr>
          </a:p>
          <a:p>
            <a:pPr>
              <a:lnSpc>
                <a:spcPct val="90000"/>
              </a:lnSpc>
              <a:spcAft>
                <a:spcPts val="600"/>
              </a:spcAft>
            </a:pPr>
            <a:fld id="{E364A50B-FE7B-6041-8D6D-6B675752388E}" type="slidenum">
              <a:rPr lang="en-US" altLang="en-US" sz="700">
                <a:solidFill>
                  <a:schemeClr val="tx1">
                    <a:lumMod val="50000"/>
                    <a:lumOff val="50000"/>
                  </a:schemeClr>
                </a:solidFill>
              </a:rPr>
              <a:pPr>
                <a:lnSpc>
                  <a:spcPct val="90000"/>
                </a:lnSpc>
                <a:spcAft>
                  <a:spcPts val="600"/>
                </a:spcAft>
              </a:pPr>
              <a:t>11</a:t>
            </a:fld>
            <a:endParaRPr lang="en-US" altLang="en-US" sz="700">
              <a:solidFill>
                <a:schemeClr val="tx1">
                  <a:lumMod val="50000"/>
                  <a:lumOff val="50000"/>
                </a:schemeClr>
              </a:solidFill>
            </a:endParaRPr>
          </a:p>
        </p:txBody>
      </p:sp>
      <p:pic>
        <p:nvPicPr>
          <p:cNvPr id="13" name="Google Shape;10;p43" descr="Graphical user interface&#10;&#10;Description automatically generated with medium confidence">
            <a:extLst>
              <a:ext uri="{FF2B5EF4-FFF2-40B4-BE49-F238E27FC236}">
                <a16:creationId xmlns:a16="http://schemas.microsoft.com/office/drawing/2014/main" id="{2BB3FF67-7983-0849-A6C5-63A0F7CCA6F6}"/>
              </a:ext>
            </a:extLst>
          </p:cNvPr>
          <p:cNvPicPr preferRelativeResize="0"/>
          <p:nvPr/>
        </p:nvPicPr>
        <p:blipFill rotWithShape="1">
          <a:blip r:embed="rId3">
            <a:alphaModFix/>
          </a:blip>
          <a:srcRect/>
          <a:stretch/>
        </p:blipFill>
        <p:spPr>
          <a:xfrm>
            <a:off x="-1143000" y="5486400"/>
            <a:ext cx="5643767" cy="1612505"/>
          </a:xfrm>
          <a:prstGeom prst="rect">
            <a:avLst/>
          </a:prstGeom>
          <a:noFill/>
          <a:ln>
            <a:noFill/>
          </a:ln>
        </p:spPr>
      </p:pic>
    </p:spTree>
    <p:extLst>
      <p:ext uri="{BB962C8B-B14F-4D97-AF65-F5344CB8AC3E}">
        <p14:creationId xmlns:p14="http://schemas.microsoft.com/office/powerpoint/2010/main" val="3452142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lowchart: Document 1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1CF378-A138-9446-ACA2-538F3CF9AF7D}"/>
              </a:ext>
            </a:extLst>
          </p:cNvPr>
          <p:cNvSpPr>
            <a:spLocks noGrp="1"/>
          </p:cNvSpPr>
          <p:nvPr>
            <p:ph type="title"/>
          </p:nvPr>
        </p:nvSpPr>
        <p:spPr>
          <a:xfrm>
            <a:off x="838200" y="171162"/>
            <a:ext cx="2840182" cy="2371148"/>
          </a:xfrm>
        </p:spPr>
        <p:txBody>
          <a:bodyPr vert="horz" lIns="91440" tIns="45720" rIns="91440" bIns="45720" rtlCol="0" anchor="ctr">
            <a:normAutofit/>
          </a:bodyPr>
          <a:lstStyle/>
          <a:p>
            <a:pPr algn="ctr"/>
            <a:r>
              <a:rPr lang="en-US" sz="2400" kern="1200" dirty="0">
                <a:solidFill>
                  <a:srgbClr val="FFFFFF"/>
                </a:solidFill>
                <a:latin typeface="+mj-lt"/>
                <a:ea typeface="+mj-ea"/>
                <a:cs typeface="+mj-cs"/>
              </a:rPr>
              <a:t>The four-way test</a:t>
            </a:r>
          </a:p>
        </p:txBody>
      </p:sp>
      <p:pic>
        <p:nvPicPr>
          <p:cNvPr id="5" name="Picture 4" descr="Graphical user interface&#10;&#10;Description automatically generated">
            <a:extLst>
              <a:ext uri="{FF2B5EF4-FFF2-40B4-BE49-F238E27FC236}">
                <a16:creationId xmlns:a16="http://schemas.microsoft.com/office/drawing/2014/main" id="{F4E665A5-D620-7144-9549-0164DA7D86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4409" y="640080"/>
            <a:ext cx="7074585" cy="5578816"/>
          </a:xfrm>
          <a:prstGeom prst="rect">
            <a:avLst/>
          </a:prstGeom>
        </p:spPr>
      </p:pic>
      <p:pic>
        <p:nvPicPr>
          <p:cNvPr id="7" name="Picture 6" descr="A person in a garment&#10;&#10;Description automatically generated with medium confidence">
            <a:extLst>
              <a:ext uri="{FF2B5EF4-FFF2-40B4-BE49-F238E27FC236}">
                <a16:creationId xmlns:a16="http://schemas.microsoft.com/office/drawing/2014/main" id="{70C24A0C-C926-1F4D-8150-E7A613E353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6505" y="3931920"/>
            <a:ext cx="4064000" cy="2286000"/>
          </a:xfrm>
          <a:prstGeom prst="rect">
            <a:avLst/>
          </a:prstGeom>
        </p:spPr>
      </p:pic>
    </p:spTree>
    <p:extLst>
      <p:ext uri="{BB962C8B-B14F-4D97-AF65-F5344CB8AC3E}">
        <p14:creationId xmlns:p14="http://schemas.microsoft.com/office/powerpoint/2010/main" val="3412601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95585-2FEE-C94E-BB8A-1B9B492F4B2F}"/>
              </a:ext>
            </a:extLst>
          </p:cNvPr>
          <p:cNvSpPr>
            <a:spLocks noGrp="1"/>
          </p:cNvSpPr>
          <p:nvPr>
            <p:ph type="title"/>
          </p:nvPr>
        </p:nvSpPr>
        <p:spPr/>
        <p:txBody>
          <a:bodyPr/>
          <a:lstStyle/>
          <a:p>
            <a:r>
              <a:rPr lang="en-US" dirty="0"/>
              <a:t>Diversity, equity &amp; inclusion enablers</a:t>
            </a:r>
          </a:p>
        </p:txBody>
      </p:sp>
      <p:graphicFrame>
        <p:nvGraphicFramePr>
          <p:cNvPr id="5" name="Content Placeholder 2">
            <a:extLst>
              <a:ext uri="{FF2B5EF4-FFF2-40B4-BE49-F238E27FC236}">
                <a16:creationId xmlns:a16="http://schemas.microsoft.com/office/drawing/2014/main" id="{4779935A-2D59-4292-8FC4-862EEDB321F9}"/>
              </a:ext>
            </a:extLst>
          </p:cNvPr>
          <p:cNvGraphicFramePr>
            <a:graphicFrameLocks noGrp="1"/>
          </p:cNvGraphicFramePr>
          <p:nvPr>
            <p:ph idx="1"/>
          </p:nvPr>
        </p:nvGraphicFramePr>
        <p:xfrm>
          <a:off x="380999" y="2142067"/>
          <a:ext cx="11506199" cy="40348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66864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95585-2FEE-C94E-BB8A-1B9B492F4B2F}"/>
              </a:ext>
            </a:extLst>
          </p:cNvPr>
          <p:cNvSpPr>
            <a:spLocks noGrp="1"/>
          </p:cNvSpPr>
          <p:nvPr>
            <p:ph type="title"/>
          </p:nvPr>
        </p:nvSpPr>
        <p:spPr/>
        <p:txBody>
          <a:bodyPr/>
          <a:lstStyle/>
          <a:p>
            <a:r>
              <a:rPr lang="en-US" dirty="0"/>
              <a:t>Diversity, equity &amp; inclusion barriers</a:t>
            </a:r>
          </a:p>
        </p:txBody>
      </p:sp>
      <p:graphicFrame>
        <p:nvGraphicFramePr>
          <p:cNvPr id="5" name="Content Placeholder 2">
            <a:extLst>
              <a:ext uri="{FF2B5EF4-FFF2-40B4-BE49-F238E27FC236}">
                <a16:creationId xmlns:a16="http://schemas.microsoft.com/office/drawing/2014/main" id="{4779935A-2D59-4292-8FC4-862EEDB321F9}"/>
              </a:ext>
            </a:extLst>
          </p:cNvPr>
          <p:cNvGraphicFramePr>
            <a:graphicFrameLocks noGrp="1"/>
          </p:cNvGraphicFramePr>
          <p:nvPr>
            <p:ph idx="1"/>
            <p:extLst>
              <p:ext uri="{D42A27DB-BD31-4B8C-83A1-F6EECF244321}">
                <p14:modId xmlns:p14="http://schemas.microsoft.com/office/powerpoint/2010/main" val="2161636785"/>
              </p:ext>
            </p:extLst>
          </p:nvPr>
        </p:nvGraphicFramePr>
        <p:xfrm>
          <a:off x="304800" y="609600"/>
          <a:ext cx="11506199" cy="40348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D93F26B8-D7B8-6248-BABB-DA8865E60E47}"/>
              </a:ext>
            </a:extLst>
          </p:cNvPr>
          <p:cNvSpPr txBox="1">
            <a:spLocks noChangeArrowheads="1"/>
          </p:cNvSpPr>
          <p:nvPr/>
        </p:nvSpPr>
        <p:spPr>
          <a:xfrm>
            <a:off x="838200" y="3429000"/>
            <a:ext cx="4889326" cy="29472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333333"/>
                </a:solidFill>
                <a:latin typeface="+mn-lt"/>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2pPr>
            <a:lvl3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3pPr>
            <a:lvl4pPr marL="914400" indent="-228600" algn="l" defTabSz="914400" rtl="0" eaLnBrk="1" latinLnBrk="0" hangingPunct="1">
              <a:lnSpc>
                <a:spcPct val="90000"/>
              </a:lnSpc>
              <a:spcBef>
                <a:spcPts val="500"/>
              </a:spcBef>
              <a:buFont typeface="Arial" panose="020B0604020202020204" pitchFamily="34" charset="0"/>
              <a:buChar char="•"/>
              <a:defRPr sz="1600" kern="1200">
                <a:solidFill>
                  <a:srgbClr val="333333"/>
                </a:solidFill>
                <a:latin typeface="+mn-lt"/>
                <a:ea typeface="+mn-ea"/>
                <a:cs typeface="+mn-cs"/>
              </a:defRPr>
            </a:lvl4pPr>
            <a:lvl5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altLang="en-US" sz="2000" dirty="0">
              <a:solidFill>
                <a:schemeClr val="tx1"/>
              </a:solidFill>
            </a:endParaRPr>
          </a:p>
          <a:p>
            <a:pPr marL="0" indent="0" algn="ctr">
              <a:buFont typeface="Arial" panose="020B0604020202020204" pitchFamily="34" charset="0"/>
              <a:buNone/>
            </a:pPr>
            <a:r>
              <a:rPr lang="en-US" altLang="en-US" dirty="0">
                <a:solidFill>
                  <a:schemeClr val="tx1"/>
                </a:solidFill>
                <a:latin typeface="Garamond" panose="02020404030301010803" pitchFamily="18" charset="0"/>
              </a:rPr>
              <a:t>“</a:t>
            </a:r>
            <a:r>
              <a:rPr lang="en-US" altLang="en-US" i="1" dirty="0">
                <a:solidFill>
                  <a:schemeClr val="tx1"/>
                </a:solidFill>
                <a:latin typeface="Garamond" panose="02020404030301010803" pitchFamily="18" charset="0"/>
              </a:rPr>
              <a:t>I think we have to own the fears that we have of each other, and then, in some practical way, some daily way, figure out how to see people differently than the way we were brought up to.”	</a:t>
            </a:r>
            <a:br>
              <a:rPr lang="en-US" altLang="en-US" i="1" dirty="0">
                <a:solidFill>
                  <a:schemeClr val="tx1"/>
                </a:solidFill>
                <a:latin typeface="Garamond" panose="02020404030301010803" pitchFamily="18" charset="0"/>
              </a:rPr>
            </a:br>
            <a:endParaRPr lang="en-US" altLang="en-US" i="1" dirty="0">
              <a:solidFill>
                <a:schemeClr val="tx1"/>
              </a:solidFill>
              <a:latin typeface="Garamond" panose="02020404030301010803" pitchFamily="18" charset="0"/>
            </a:endParaRPr>
          </a:p>
          <a:p>
            <a:pPr marL="0" indent="0" algn="ctr">
              <a:buFont typeface="Arial" panose="020B0604020202020204" pitchFamily="34" charset="0"/>
              <a:buNone/>
            </a:pPr>
            <a:r>
              <a:rPr lang="en-US" altLang="en-US" i="1" dirty="0">
                <a:solidFill>
                  <a:schemeClr val="tx1"/>
                </a:solidFill>
                <a:latin typeface="Garamond" panose="02020404030301010803" pitchFamily="18" charset="0"/>
              </a:rPr>
              <a:t>Alice Walker</a:t>
            </a:r>
          </a:p>
        </p:txBody>
      </p:sp>
      <p:cxnSp>
        <p:nvCxnSpPr>
          <p:cNvPr id="6" name="Straight Connector 5">
            <a:extLst>
              <a:ext uri="{FF2B5EF4-FFF2-40B4-BE49-F238E27FC236}">
                <a16:creationId xmlns:a16="http://schemas.microsoft.com/office/drawing/2014/main" id="{1E87A60E-90D3-6F45-BB9E-272812E5C9A1}"/>
              </a:ext>
            </a:extLst>
          </p:cNvPr>
          <p:cNvCxnSpPr/>
          <p:nvPr/>
        </p:nvCxnSpPr>
        <p:spPr>
          <a:xfrm>
            <a:off x="6057899" y="1828800"/>
            <a:ext cx="0" cy="4419600"/>
          </a:xfrm>
          <a:prstGeom prst="line">
            <a:avLst/>
          </a:prstGeom>
          <a:ln w="47625">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Rectangle 3">
            <a:extLst>
              <a:ext uri="{FF2B5EF4-FFF2-40B4-BE49-F238E27FC236}">
                <a16:creationId xmlns:a16="http://schemas.microsoft.com/office/drawing/2014/main" id="{D81081A7-0887-604E-B59E-C5B7ECDCFD36}"/>
              </a:ext>
            </a:extLst>
          </p:cNvPr>
          <p:cNvSpPr txBox="1">
            <a:spLocks noChangeArrowheads="1"/>
          </p:cNvSpPr>
          <p:nvPr/>
        </p:nvSpPr>
        <p:spPr>
          <a:xfrm>
            <a:off x="6591299" y="3810000"/>
            <a:ext cx="4889326" cy="25662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333333"/>
                </a:solidFill>
                <a:latin typeface="+mn-lt"/>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2000" kern="1200">
                <a:solidFill>
                  <a:srgbClr val="333333"/>
                </a:solidFill>
                <a:latin typeface="+mn-lt"/>
                <a:ea typeface="+mn-ea"/>
                <a:cs typeface="+mn-cs"/>
              </a:defRPr>
            </a:lvl2pPr>
            <a:lvl3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333333"/>
                </a:solidFill>
                <a:latin typeface="+mn-lt"/>
                <a:ea typeface="+mn-ea"/>
                <a:cs typeface="+mn-cs"/>
              </a:defRPr>
            </a:lvl3pPr>
            <a:lvl4pPr marL="914400" indent="-228600" algn="l" defTabSz="914400" rtl="0" eaLnBrk="1" latinLnBrk="0" hangingPunct="1">
              <a:lnSpc>
                <a:spcPct val="90000"/>
              </a:lnSpc>
              <a:spcBef>
                <a:spcPts val="500"/>
              </a:spcBef>
              <a:buFont typeface="Arial" panose="020B0604020202020204" pitchFamily="34" charset="0"/>
              <a:buChar char="•"/>
              <a:defRPr sz="1600" kern="1200">
                <a:solidFill>
                  <a:srgbClr val="333333"/>
                </a:solidFill>
                <a:latin typeface="+mn-lt"/>
                <a:ea typeface="+mn-ea"/>
                <a:cs typeface="+mn-cs"/>
              </a:defRPr>
            </a:lvl4pPr>
            <a:lvl5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33333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altLang="en-US" sz="2000" dirty="0">
              <a:solidFill>
                <a:schemeClr val="tx1"/>
              </a:solidFill>
            </a:endParaRPr>
          </a:p>
          <a:p>
            <a:pPr marL="0" indent="0" algn="ctr">
              <a:buNone/>
            </a:pPr>
            <a:r>
              <a:rPr lang="en-US" altLang="en-US" dirty="0">
                <a:solidFill>
                  <a:schemeClr val="tx1"/>
                </a:solidFill>
                <a:latin typeface="Garamond" panose="02020404030301010803" pitchFamily="18" charset="0"/>
              </a:rPr>
              <a:t>“</a:t>
            </a:r>
            <a:r>
              <a:rPr lang="en-US" altLang="en-US" i="1" dirty="0">
                <a:solidFill>
                  <a:schemeClr val="tx1"/>
                </a:solidFill>
                <a:latin typeface="Garamond" panose="02020404030301010803" pitchFamily="18" charset="0"/>
              </a:rPr>
              <a:t>“Just as a child is born without fear, </a:t>
            </a:r>
            <a:br>
              <a:rPr lang="en-US" altLang="en-US" i="1" dirty="0">
                <a:solidFill>
                  <a:schemeClr val="tx1"/>
                </a:solidFill>
                <a:latin typeface="Garamond" panose="02020404030301010803" pitchFamily="18" charset="0"/>
              </a:rPr>
            </a:br>
            <a:r>
              <a:rPr lang="en-US" altLang="en-US" i="1" dirty="0">
                <a:solidFill>
                  <a:schemeClr val="tx1"/>
                </a:solidFill>
                <a:latin typeface="Garamond" panose="02020404030301010803" pitchFamily="18" charset="0"/>
              </a:rPr>
              <a:t>so it is born without prejudice. </a:t>
            </a:r>
            <a:br>
              <a:rPr lang="en-US" altLang="en-US" i="1" dirty="0">
                <a:solidFill>
                  <a:schemeClr val="tx1"/>
                </a:solidFill>
                <a:latin typeface="Garamond" panose="02020404030301010803" pitchFamily="18" charset="0"/>
              </a:rPr>
            </a:br>
            <a:r>
              <a:rPr lang="en-US" altLang="en-US" i="1" dirty="0">
                <a:solidFill>
                  <a:schemeClr val="tx1"/>
                </a:solidFill>
                <a:latin typeface="Garamond" panose="02020404030301010803" pitchFamily="18" charset="0"/>
              </a:rPr>
              <a:t>Prejudice, like fear, is acquired.”</a:t>
            </a:r>
            <a:br>
              <a:rPr lang="en-US" altLang="en-US" i="1" dirty="0">
                <a:solidFill>
                  <a:schemeClr val="tx1"/>
                </a:solidFill>
                <a:latin typeface="Garamond" panose="02020404030301010803" pitchFamily="18" charset="0"/>
              </a:rPr>
            </a:br>
            <a:endParaRPr lang="en-US" altLang="en-US" i="1" dirty="0">
              <a:solidFill>
                <a:schemeClr val="tx1"/>
              </a:solidFill>
              <a:latin typeface="Garamond" panose="02020404030301010803" pitchFamily="18" charset="0"/>
            </a:endParaRPr>
          </a:p>
          <a:p>
            <a:pPr marL="0" indent="0" algn="ctr">
              <a:buNone/>
            </a:pPr>
            <a:r>
              <a:rPr lang="en-US" altLang="en-US" i="1" dirty="0">
                <a:solidFill>
                  <a:schemeClr val="tx1"/>
                </a:solidFill>
                <a:latin typeface="Garamond" panose="02020404030301010803" pitchFamily="18" charset="0"/>
              </a:rPr>
              <a:t>Marie </a:t>
            </a:r>
            <a:r>
              <a:rPr lang="en-US" altLang="en-US" i="1" dirty="0" err="1">
                <a:solidFill>
                  <a:schemeClr val="tx1"/>
                </a:solidFill>
                <a:latin typeface="Garamond" panose="02020404030301010803" pitchFamily="18" charset="0"/>
              </a:rPr>
              <a:t>Killea</a:t>
            </a:r>
            <a:r>
              <a:rPr lang="en-US" altLang="en-US" i="1" dirty="0">
                <a:solidFill>
                  <a:schemeClr val="tx1"/>
                </a:solidFill>
                <a:latin typeface="Garamond" panose="02020404030301010803" pitchFamily="18" charset="0"/>
              </a:rPr>
              <a:t> </a:t>
            </a:r>
          </a:p>
        </p:txBody>
      </p:sp>
    </p:spTree>
    <p:extLst>
      <p:ext uri="{BB962C8B-B14F-4D97-AF65-F5344CB8AC3E}">
        <p14:creationId xmlns:p14="http://schemas.microsoft.com/office/powerpoint/2010/main" val="3788194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40AC210-B024-3240-B2D8-367D3B6152D5}"/>
              </a:ext>
            </a:extLst>
          </p:cNvPr>
          <p:cNvSpPr>
            <a:spLocks noGrp="1"/>
          </p:cNvSpPr>
          <p:nvPr>
            <p:ph type="title"/>
          </p:nvPr>
        </p:nvSpPr>
        <p:spPr>
          <a:xfrm>
            <a:off x="640079" y="2053641"/>
            <a:ext cx="3669161" cy="2760098"/>
          </a:xfrm>
        </p:spPr>
        <p:txBody>
          <a:bodyPr vert="horz" lIns="91440" tIns="45720" rIns="91440" bIns="45720" rtlCol="0" anchor="ctr">
            <a:normAutofit/>
          </a:bodyPr>
          <a:lstStyle/>
          <a:p>
            <a:r>
              <a:rPr lang="en-US" sz="3100" kern="1200" dirty="0">
                <a:solidFill>
                  <a:srgbClr val="FFFFFF"/>
                </a:solidFill>
                <a:latin typeface="+mj-lt"/>
                <a:ea typeface="+mj-ea"/>
                <a:cs typeface="+mj-cs"/>
              </a:rPr>
              <a:t>questions for reflection and action</a:t>
            </a:r>
          </a:p>
        </p:txBody>
      </p:sp>
      <p:sp>
        <p:nvSpPr>
          <p:cNvPr id="4" name="Content Placeholder 3">
            <a:extLst>
              <a:ext uri="{FF2B5EF4-FFF2-40B4-BE49-F238E27FC236}">
                <a16:creationId xmlns:a16="http://schemas.microsoft.com/office/drawing/2014/main" id="{5F6346F6-403A-DC48-B7F8-EC9D1B3672C6}"/>
              </a:ext>
            </a:extLst>
          </p:cNvPr>
          <p:cNvSpPr>
            <a:spLocks noGrp="1"/>
          </p:cNvSpPr>
          <p:nvPr>
            <p:ph idx="1"/>
          </p:nvPr>
        </p:nvSpPr>
        <p:spPr>
          <a:xfrm>
            <a:off x="6090574" y="801866"/>
            <a:ext cx="5306084" cy="5230634"/>
          </a:xfrm>
        </p:spPr>
        <p:txBody>
          <a:bodyPr vert="horz" lIns="91440" tIns="45720" rIns="91440" bIns="45720" rtlCol="0" anchor="ctr">
            <a:normAutofit/>
          </a:bodyPr>
          <a:lstStyle/>
          <a:p>
            <a:pPr marL="457200" indent="-457200">
              <a:buFont typeface="+mj-lt"/>
              <a:buAutoNum type="arabicPeriod"/>
            </a:pPr>
            <a:r>
              <a:rPr lang="en-US" dirty="0">
                <a:solidFill>
                  <a:srgbClr val="000000"/>
                </a:solidFill>
              </a:rPr>
              <a:t>What has been my Rotary Club’s experience with diversity, equity &amp; inclusion?</a:t>
            </a:r>
          </a:p>
          <a:p>
            <a:pPr marL="457200" indent="-457200">
              <a:buFont typeface="+mj-lt"/>
              <a:buAutoNum type="arabicPeriod"/>
            </a:pPr>
            <a:r>
              <a:rPr lang="en-US" dirty="0">
                <a:solidFill>
                  <a:srgbClr val="000000"/>
                </a:solidFill>
              </a:rPr>
              <a:t>What do I need to know about the diverse makeup of our community? </a:t>
            </a:r>
          </a:p>
          <a:p>
            <a:pPr marL="457200" indent="-457200">
              <a:buFont typeface="+mj-lt"/>
              <a:buAutoNum type="arabicPeriod"/>
            </a:pPr>
            <a:r>
              <a:rPr lang="en-US" dirty="0">
                <a:solidFill>
                  <a:srgbClr val="000000"/>
                </a:solidFill>
              </a:rPr>
              <a:t>What more do we need to learn about to overcome our DEI challenges?</a:t>
            </a:r>
          </a:p>
          <a:p>
            <a:pPr marL="457200" indent="-457200">
              <a:buFont typeface="+mj-lt"/>
              <a:buAutoNum type="arabicPeriod"/>
            </a:pPr>
            <a:r>
              <a:rPr lang="en-US" dirty="0">
                <a:solidFill>
                  <a:srgbClr val="000000"/>
                </a:solidFill>
              </a:rPr>
              <a:t>What actions can our club take to expand the reach of Rotary and be more inclusive?</a:t>
            </a:r>
          </a:p>
          <a:p>
            <a:pPr marL="0"/>
            <a:endParaRPr lang="en-US" dirty="0">
              <a:solidFill>
                <a:srgbClr val="000000"/>
              </a:solidFill>
            </a:endParaRPr>
          </a:p>
          <a:p>
            <a:endParaRPr lang="en-US" dirty="0">
              <a:solidFill>
                <a:srgbClr val="000000"/>
              </a:solidFill>
            </a:endParaRPr>
          </a:p>
        </p:txBody>
      </p:sp>
    </p:spTree>
    <p:extLst>
      <p:ext uri="{BB962C8B-B14F-4D97-AF65-F5344CB8AC3E}">
        <p14:creationId xmlns:p14="http://schemas.microsoft.com/office/powerpoint/2010/main" val="2119694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250" name="Rectangle 2">
            <a:extLst>
              <a:ext uri="{FF2B5EF4-FFF2-40B4-BE49-F238E27FC236}">
                <a16:creationId xmlns:a16="http://schemas.microsoft.com/office/drawing/2014/main" id="{BC8CCE4F-0458-5449-A1E5-ED4BA2C8C111}"/>
              </a:ext>
            </a:extLst>
          </p:cNvPr>
          <p:cNvSpPr>
            <a:spLocks noGrp="1" noChangeArrowheads="1"/>
          </p:cNvSpPr>
          <p:nvPr>
            <p:ph type="title"/>
          </p:nvPr>
        </p:nvSpPr>
        <p:spPr>
          <a:xfrm>
            <a:off x="1371599" y="294538"/>
            <a:ext cx="9895951" cy="1033669"/>
          </a:xfrm>
        </p:spPr>
        <p:txBody>
          <a:bodyPr vert="horz" lIns="91440" tIns="45720" rIns="91440" bIns="45720" rtlCol="0" anchor="ctr">
            <a:normAutofit/>
          </a:bodyPr>
          <a:lstStyle/>
          <a:p>
            <a:r>
              <a:rPr lang="en-US" altLang="en-US" sz="3400" kern="1200" dirty="0">
                <a:solidFill>
                  <a:srgbClr val="FFFFFF"/>
                </a:solidFill>
                <a:latin typeface="+mj-lt"/>
                <a:ea typeface="+mj-ea"/>
                <a:cs typeface="+mj-cs"/>
              </a:rPr>
              <a:t>How Can rotary members</a:t>
            </a:r>
            <a:br>
              <a:rPr lang="en-US" altLang="en-US" sz="3400" kern="1200" dirty="0">
                <a:solidFill>
                  <a:srgbClr val="FFFFFF"/>
                </a:solidFill>
                <a:latin typeface="+mj-lt"/>
                <a:ea typeface="+mj-ea"/>
                <a:cs typeface="+mj-cs"/>
              </a:rPr>
            </a:br>
            <a:r>
              <a:rPr lang="en-US" altLang="en-US" sz="3400" kern="1200" dirty="0">
                <a:solidFill>
                  <a:srgbClr val="FFFFFF"/>
                </a:solidFill>
                <a:latin typeface="+mj-lt"/>
                <a:ea typeface="+mj-ea"/>
                <a:cs typeface="+mj-cs"/>
              </a:rPr>
              <a:t>Promote Diversity, equity &amp; inclusion?</a:t>
            </a:r>
          </a:p>
        </p:txBody>
      </p:sp>
      <p:sp>
        <p:nvSpPr>
          <p:cNvPr id="4" name="Slide Number Placeholder 5">
            <a:extLst>
              <a:ext uri="{FF2B5EF4-FFF2-40B4-BE49-F238E27FC236}">
                <a16:creationId xmlns:a16="http://schemas.microsoft.com/office/drawing/2014/main" id="{D929C3D7-D921-D64A-BEF6-472B19F43BFD}"/>
              </a:ext>
            </a:extLst>
          </p:cNvPr>
          <p:cNvSpPr>
            <a:spLocks noGrp="1"/>
          </p:cNvSpPr>
          <p:nvPr>
            <p:ph type="sldNum" sz="quarter" idx="12"/>
          </p:nvPr>
        </p:nvSpPr>
        <p:spPr>
          <a:xfrm>
            <a:off x="11704320" y="6455431"/>
            <a:ext cx="445913" cy="365125"/>
          </a:xfrm>
        </p:spPr>
        <p:txBody>
          <a:bodyPr vert="horz" lIns="91440" tIns="45720" rIns="91440" bIns="45720" rtlCol="0" anchor="ctr">
            <a:normAutofit/>
          </a:bodyPr>
          <a:lstStyle/>
          <a:p>
            <a:pPr>
              <a:lnSpc>
                <a:spcPct val="90000"/>
              </a:lnSpc>
              <a:spcAft>
                <a:spcPts val="600"/>
              </a:spcAft>
            </a:pPr>
            <a:endParaRPr lang="en-US" altLang="en-US" sz="700">
              <a:solidFill>
                <a:schemeClr val="tx1">
                  <a:lumMod val="50000"/>
                  <a:lumOff val="50000"/>
                </a:schemeClr>
              </a:solidFill>
            </a:endParaRPr>
          </a:p>
          <a:p>
            <a:pPr>
              <a:lnSpc>
                <a:spcPct val="90000"/>
              </a:lnSpc>
              <a:spcAft>
                <a:spcPts val="600"/>
              </a:spcAft>
            </a:pPr>
            <a:fld id="{C61AECAE-9BE3-8D4C-810B-C1FD174DC8CA}" type="slidenum">
              <a:rPr lang="en-US" altLang="en-US" sz="700">
                <a:solidFill>
                  <a:schemeClr val="tx1">
                    <a:lumMod val="50000"/>
                    <a:lumOff val="50000"/>
                  </a:schemeClr>
                </a:solidFill>
              </a:rPr>
              <a:pPr>
                <a:lnSpc>
                  <a:spcPct val="90000"/>
                </a:lnSpc>
                <a:spcAft>
                  <a:spcPts val="600"/>
                </a:spcAft>
              </a:pPr>
              <a:t>16</a:t>
            </a:fld>
            <a:endParaRPr lang="en-US" altLang="en-US" sz="700">
              <a:solidFill>
                <a:schemeClr val="tx1">
                  <a:lumMod val="50000"/>
                  <a:lumOff val="50000"/>
                </a:schemeClr>
              </a:solidFill>
            </a:endParaRPr>
          </a:p>
        </p:txBody>
      </p:sp>
      <p:pic>
        <p:nvPicPr>
          <p:cNvPr id="12" name="Google Shape;10;p43" descr="Graphical user interface&#10;&#10;Description automatically generated with medium confidence">
            <a:extLst>
              <a:ext uri="{FF2B5EF4-FFF2-40B4-BE49-F238E27FC236}">
                <a16:creationId xmlns:a16="http://schemas.microsoft.com/office/drawing/2014/main" id="{29E53EE0-9ACD-094C-A3A8-E370EA860240}"/>
              </a:ext>
            </a:extLst>
          </p:cNvPr>
          <p:cNvPicPr preferRelativeResize="0"/>
          <p:nvPr/>
        </p:nvPicPr>
        <p:blipFill rotWithShape="1">
          <a:blip r:embed="rId3">
            <a:alphaModFix/>
          </a:blip>
          <a:srcRect/>
          <a:stretch/>
        </p:blipFill>
        <p:spPr>
          <a:xfrm>
            <a:off x="-1143000" y="5486400"/>
            <a:ext cx="5643767" cy="1612505"/>
          </a:xfrm>
          <a:prstGeom prst="rect">
            <a:avLst/>
          </a:prstGeom>
          <a:noFill/>
          <a:ln>
            <a:noFill/>
          </a:ln>
        </p:spPr>
      </p:pic>
      <p:graphicFrame>
        <p:nvGraphicFramePr>
          <p:cNvPr id="181253" name="Rectangle 3">
            <a:extLst>
              <a:ext uri="{FF2B5EF4-FFF2-40B4-BE49-F238E27FC236}">
                <a16:creationId xmlns:a16="http://schemas.microsoft.com/office/drawing/2014/main" id="{166C367C-8159-45D6-BCB1-86D8CA9EE070}"/>
              </a:ext>
            </a:extLst>
          </p:cNvPr>
          <p:cNvGraphicFramePr/>
          <p:nvPr>
            <p:extLst>
              <p:ext uri="{D42A27DB-BD31-4B8C-83A1-F6EECF244321}">
                <p14:modId xmlns:p14="http://schemas.microsoft.com/office/powerpoint/2010/main" val="300425832"/>
              </p:ext>
            </p:extLst>
          </p:nvPr>
        </p:nvGraphicFramePr>
        <p:xfrm>
          <a:off x="1143000" y="1979053"/>
          <a:ext cx="9724031" cy="368335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CA15C7-43FE-A94B-8F26-21E8A72C1C26}"/>
              </a:ext>
            </a:extLst>
          </p:cNvPr>
          <p:cNvSpPr>
            <a:spLocks noGrp="1"/>
          </p:cNvSpPr>
          <p:nvPr>
            <p:ph type="title"/>
          </p:nvPr>
        </p:nvSpPr>
        <p:spPr>
          <a:xfrm>
            <a:off x="527538" y="4756638"/>
            <a:ext cx="11139854" cy="930447"/>
          </a:xfrm>
        </p:spPr>
        <p:txBody>
          <a:bodyPr vert="horz" lIns="91440" tIns="45720" rIns="91440" bIns="45720" rtlCol="0" anchor="b">
            <a:normAutofit/>
          </a:bodyPr>
          <a:lstStyle/>
          <a:p>
            <a:pPr algn="ctr"/>
            <a:r>
              <a:rPr lang="en-US" sz="5400">
                <a:solidFill>
                  <a:srgbClr val="FFFFFF"/>
                </a:solidFill>
              </a:rPr>
              <a:t>summary</a:t>
            </a:r>
          </a:p>
        </p:txBody>
      </p:sp>
      <p:pic>
        <p:nvPicPr>
          <p:cNvPr id="4" name="Content Placeholder 4" descr="A picture containing flower&#10;&#10;Description automatically generated">
            <a:extLst>
              <a:ext uri="{FF2B5EF4-FFF2-40B4-BE49-F238E27FC236}">
                <a16:creationId xmlns:a16="http://schemas.microsoft.com/office/drawing/2014/main" id="{C10AEAD3-491D-644B-BA63-0E01805EEDD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35610" y="307731"/>
            <a:ext cx="2824776" cy="3997637"/>
          </a:xfrm>
          <a:prstGeom prst="rect">
            <a:avLst/>
          </a:prstGeom>
          <a:noFill/>
        </p:spPr>
      </p:pic>
      <p:pic>
        <p:nvPicPr>
          <p:cNvPr id="5" name="Picture 4" descr="A picture containing food&#10;&#10;Description automatically generated">
            <a:extLst>
              <a:ext uri="{FF2B5EF4-FFF2-40B4-BE49-F238E27FC236}">
                <a16:creationId xmlns:a16="http://schemas.microsoft.com/office/drawing/2014/main" id="{D8492C28-E116-C148-903E-441EDEF6516F}"/>
              </a:ext>
            </a:extLst>
          </p:cNvPr>
          <p:cNvPicPr>
            <a:picLocks noChangeAspect="1"/>
          </p:cNvPicPr>
          <p:nvPr/>
        </p:nvPicPr>
        <p:blipFill>
          <a:blip r:embed="rId4"/>
          <a:stretch>
            <a:fillRect/>
          </a:stretch>
        </p:blipFill>
        <p:spPr>
          <a:xfrm>
            <a:off x="6846509" y="307731"/>
            <a:ext cx="4594984" cy="3997637"/>
          </a:xfrm>
          <a:prstGeom prst="rect">
            <a:avLst/>
          </a:prstGeom>
        </p:spPr>
      </p:pic>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75429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ustom Design">
  <a:themeElements>
    <a:clrScheme name="Custom 1">
      <a:dk1>
        <a:srgbClr val="958D85"/>
      </a:dk1>
      <a:lt1>
        <a:srgbClr val="FFFFFF"/>
      </a:lt1>
      <a:dk2>
        <a:srgbClr val="00246C"/>
      </a:dk2>
      <a:lt2>
        <a:srgbClr val="E6E5D8"/>
      </a:lt2>
      <a:accent1>
        <a:srgbClr val="01B4E7"/>
      </a:accent1>
      <a:accent2>
        <a:srgbClr val="FEBD11"/>
      </a:accent2>
      <a:accent3>
        <a:srgbClr val="009999"/>
      </a:accent3>
      <a:accent4>
        <a:srgbClr val="872175"/>
      </a:accent4>
      <a:accent5>
        <a:srgbClr val="D91B5C"/>
      </a:accent5>
      <a:accent6>
        <a:srgbClr val="FF7600"/>
      </a:accent6>
      <a:hlink>
        <a:srgbClr val="005DA9"/>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Custom 1">
      <a:dk1>
        <a:srgbClr val="958D85"/>
      </a:dk1>
      <a:lt1>
        <a:srgbClr val="FFFFFF"/>
      </a:lt1>
      <a:dk2>
        <a:srgbClr val="00246C"/>
      </a:dk2>
      <a:lt2>
        <a:srgbClr val="E6E5D8"/>
      </a:lt2>
      <a:accent1>
        <a:srgbClr val="01B4E7"/>
      </a:accent1>
      <a:accent2>
        <a:srgbClr val="FEBD11"/>
      </a:accent2>
      <a:accent3>
        <a:srgbClr val="009999"/>
      </a:accent3>
      <a:accent4>
        <a:srgbClr val="872175"/>
      </a:accent4>
      <a:accent5>
        <a:srgbClr val="D91B5C"/>
      </a:accent5>
      <a:accent6>
        <a:srgbClr val="FF7600"/>
      </a:accent6>
      <a:hlink>
        <a:srgbClr val="005DA9"/>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RI_Club_Template_for_Rotarians_EN">
  <a:themeElements>
    <a:clrScheme name="Rotary Basic 1">
      <a:dk1>
        <a:srgbClr val="000000"/>
      </a:dk1>
      <a:lt1>
        <a:srgbClr val="FFFFFF"/>
      </a:lt1>
      <a:dk2>
        <a:srgbClr val="44546A"/>
      </a:dk2>
      <a:lt2>
        <a:srgbClr val="E7E6E6"/>
      </a:lt2>
      <a:accent1>
        <a:srgbClr val="17458F"/>
      </a:accent1>
      <a:accent2>
        <a:srgbClr val="872175"/>
      </a:accent2>
      <a:accent3>
        <a:srgbClr val="F7A81B"/>
      </a:accent3>
      <a:accent4>
        <a:srgbClr val="FF7600"/>
      </a:accent4>
      <a:accent5>
        <a:srgbClr val="C6BCD0"/>
      </a:accent5>
      <a:accent6>
        <a:srgbClr val="C9DEE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7426</TotalTime>
  <Words>840</Words>
  <Application>Microsoft Macintosh PowerPoint</Application>
  <PresentationFormat>Widescreen</PresentationFormat>
  <Paragraphs>113</Paragraphs>
  <Slides>17</Slides>
  <Notes>17</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17</vt:i4>
      </vt:variant>
    </vt:vector>
  </HeadingPairs>
  <TitlesOfParts>
    <vt:vector size="30" baseType="lpstr">
      <vt:lpstr>Acumin Pro Condensed</vt:lpstr>
      <vt:lpstr>Arial</vt:lpstr>
      <vt:lpstr>Arial Black</vt:lpstr>
      <vt:lpstr>Arial Narrow</vt:lpstr>
      <vt:lpstr>Arial-BoldItalicMT</vt:lpstr>
      <vt:lpstr>Calibri</vt:lpstr>
      <vt:lpstr>Frutiger</vt:lpstr>
      <vt:lpstr>Garamond</vt:lpstr>
      <vt:lpstr>Georgia</vt:lpstr>
      <vt:lpstr>Noto Sans Symbols</vt:lpstr>
      <vt:lpstr>Custom Design</vt:lpstr>
      <vt:lpstr>1_Custom Design</vt:lpstr>
      <vt:lpstr>RI_Club_Template_for_Rotarians_EN</vt:lpstr>
      <vt:lpstr>Diversity, equity &amp; Inclusion</vt:lpstr>
      <vt:lpstr>purpose</vt:lpstr>
      <vt:lpstr> </vt:lpstr>
      <vt:lpstr>diversity</vt:lpstr>
      <vt:lpstr>The diversity iceberg</vt:lpstr>
      <vt:lpstr>What is Diversity in Rotary?</vt:lpstr>
      <vt:lpstr>inclusion</vt:lpstr>
      <vt:lpstr>PowerPoint Presentation</vt:lpstr>
      <vt:lpstr>Belonging</vt:lpstr>
      <vt:lpstr>District 7430 Diversity, Equity&amp; Inclusion Committee</vt:lpstr>
      <vt:lpstr>Benefits of Diversity, equity &amp; Inclusion in rotary</vt:lpstr>
      <vt:lpstr>The four-way test</vt:lpstr>
      <vt:lpstr>Diversity, equity &amp; inclusion enablers</vt:lpstr>
      <vt:lpstr>Diversity, equity &amp; inclusion barriers</vt:lpstr>
      <vt:lpstr>questions for reflection and action</vt:lpstr>
      <vt:lpstr>How Can rotary members Promote Diversity, equity &amp; inclusion?</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Kolepp, Janet Frost</dc:creator>
  <cp:lastModifiedBy>Peter Jones</cp:lastModifiedBy>
  <cp:revision>37</cp:revision>
  <dcterms:created xsi:type="dcterms:W3CDTF">2021-03-07T16:55:20Z</dcterms:created>
  <dcterms:modified xsi:type="dcterms:W3CDTF">2021-07-17T17:59:11Z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2020-11-11T00:00:00Z</vt:filetime>
  </property>
  <property fmtid="{D5CDD505-2E9C-101B-9397-08002B2CF9AE}" pid="3" name="Creator">
    <vt:lpwstr>Microsoft® PowerPoint® for Microsoft 365</vt:lpwstr>
  </property>
  <property fmtid="{D5CDD505-2E9C-101B-9397-08002B2CF9AE}" pid="4" name="LastSaved">
    <vt:filetime>2021-03-07T00:00:00Z</vt:filetime>
  </property>
</Properties>
</file>